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58" r:id="rId4"/>
    <p:sldId id="301" r:id="rId5"/>
    <p:sldId id="304" r:id="rId6"/>
    <p:sldId id="305" r:id="rId7"/>
    <p:sldId id="306" r:id="rId8"/>
    <p:sldId id="307" r:id="rId9"/>
    <p:sldId id="309" r:id="rId10"/>
    <p:sldId id="308" r:id="rId11"/>
    <p:sldId id="310" r:id="rId12"/>
    <p:sldId id="317" r:id="rId13"/>
    <p:sldId id="311" r:id="rId14"/>
    <p:sldId id="312" r:id="rId15"/>
    <p:sldId id="313" r:id="rId16"/>
    <p:sldId id="314" r:id="rId17"/>
    <p:sldId id="315" r:id="rId18"/>
    <p:sldId id="298" r:id="rId19"/>
    <p:sldId id="294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72" r:id="rId30"/>
    <p:sldId id="316" r:id="rId31"/>
    <p:sldId id="327" r:id="rId32"/>
    <p:sldId id="32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A739B9-7A8D-40A1-A43A-B2C0A8917F53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748677-4FEC-498F-A562-F998E5500946}">
      <dgm:prSet/>
      <dgm:spPr/>
      <dgm:t>
        <a:bodyPr/>
        <a:lstStyle/>
        <a:p>
          <a:r>
            <a:rPr lang="en-US" dirty="0"/>
            <a:t>Indexes</a:t>
          </a:r>
        </a:p>
      </dgm:t>
    </dgm:pt>
    <dgm:pt modelId="{A7C6F279-9A40-4A7B-9F87-10449EBB67E2}" type="parTrans" cxnId="{5E49820D-CD7A-4F9F-9108-D2EC42071520}">
      <dgm:prSet/>
      <dgm:spPr/>
      <dgm:t>
        <a:bodyPr/>
        <a:lstStyle/>
        <a:p>
          <a:endParaRPr lang="en-US"/>
        </a:p>
      </dgm:t>
    </dgm:pt>
    <dgm:pt modelId="{7A300E95-5AC2-4001-B277-CB787E36BE64}" type="sibTrans" cxnId="{5E49820D-CD7A-4F9F-9108-D2EC42071520}">
      <dgm:prSet/>
      <dgm:spPr/>
      <dgm:t>
        <a:bodyPr/>
        <a:lstStyle/>
        <a:p>
          <a:endParaRPr lang="en-US"/>
        </a:p>
      </dgm:t>
    </dgm:pt>
    <dgm:pt modelId="{BA95361D-82B2-4ECC-9FBB-9B9703E7968B}">
      <dgm:prSet/>
      <dgm:spPr/>
      <dgm:t>
        <a:bodyPr/>
        <a:lstStyle/>
        <a:p>
          <a:r>
            <a:rPr lang="en-US"/>
            <a:t>Distributed Search.</a:t>
          </a:r>
        </a:p>
      </dgm:t>
    </dgm:pt>
    <dgm:pt modelId="{7EA32DB6-6059-480C-800A-4D914285467B}" type="parTrans" cxnId="{33F4811A-A5E7-47C9-9E5B-C46B79A0EBE8}">
      <dgm:prSet/>
      <dgm:spPr/>
      <dgm:t>
        <a:bodyPr/>
        <a:lstStyle/>
        <a:p>
          <a:endParaRPr lang="en-US"/>
        </a:p>
      </dgm:t>
    </dgm:pt>
    <dgm:pt modelId="{3D8E5DD4-45EC-499D-95A4-70C3BB9B0E4F}" type="sibTrans" cxnId="{33F4811A-A5E7-47C9-9E5B-C46B79A0EBE8}">
      <dgm:prSet/>
      <dgm:spPr/>
      <dgm:t>
        <a:bodyPr/>
        <a:lstStyle/>
        <a:p>
          <a:endParaRPr lang="en-US"/>
        </a:p>
      </dgm:t>
    </dgm:pt>
    <dgm:pt modelId="{7A75EA41-4E58-4DB2-8CEB-E25AA46BA74B}">
      <dgm:prSet/>
      <dgm:spPr/>
      <dgm:t>
        <a:bodyPr/>
        <a:lstStyle/>
        <a:p>
          <a:r>
            <a:rPr lang="en-US"/>
            <a:t>Events.</a:t>
          </a:r>
        </a:p>
      </dgm:t>
    </dgm:pt>
    <dgm:pt modelId="{11CB7287-75E2-4A5C-8872-DA210ED4B664}" type="parTrans" cxnId="{8F659D67-F0B8-403B-9E72-92B74834E619}">
      <dgm:prSet/>
      <dgm:spPr/>
      <dgm:t>
        <a:bodyPr/>
        <a:lstStyle/>
        <a:p>
          <a:endParaRPr lang="en-US"/>
        </a:p>
      </dgm:t>
    </dgm:pt>
    <dgm:pt modelId="{A7726E31-3ADB-43C6-A583-882A939CF6FB}" type="sibTrans" cxnId="{8F659D67-F0B8-403B-9E72-92B74834E619}">
      <dgm:prSet/>
      <dgm:spPr/>
      <dgm:t>
        <a:bodyPr/>
        <a:lstStyle/>
        <a:p>
          <a:endParaRPr lang="en-US"/>
        </a:p>
      </dgm:t>
    </dgm:pt>
    <dgm:pt modelId="{FF067C96-7094-43AD-9AF1-24D5582CFE86}">
      <dgm:prSet/>
      <dgm:spPr/>
      <dgm:t>
        <a:bodyPr/>
        <a:lstStyle/>
        <a:p>
          <a:r>
            <a:rPr lang="en-US"/>
            <a:t>Fields.</a:t>
          </a:r>
        </a:p>
      </dgm:t>
    </dgm:pt>
    <dgm:pt modelId="{F241F196-05F8-4A51-B4C9-E2BCA5CF193C}" type="parTrans" cxnId="{23FA04B4-C6B2-40D3-8C65-65597A8F703B}">
      <dgm:prSet/>
      <dgm:spPr/>
      <dgm:t>
        <a:bodyPr/>
        <a:lstStyle/>
        <a:p>
          <a:endParaRPr lang="en-US"/>
        </a:p>
      </dgm:t>
    </dgm:pt>
    <dgm:pt modelId="{85958B72-D2F0-4B7E-BC18-4DB8BF6B081D}" type="sibTrans" cxnId="{23FA04B4-C6B2-40D3-8C65-65597A8F703B}">
      <dgm:prSet/>
      <dgm:spPr/>
      <dgm:t>
        <a:bodyPr/>
        <a:lstStyle/>
        <a:p>
          <a:endParaRPr lang="en-US"/>
        </a:p>
      </dgm:t>
    </dgm:pt>
    <dgm:pt modelId="{43FF3DD0-CA1D-4163-9AC7-6D0D191B3064}">
      <dgm:prSet/>
      <dgm:spPr/>
      <dgm:t>
        <a:bodyPr/>
        <a:lstStyle/>
        <a:p>
          <a:r>
            <a:rPr lang="en-US"/>
            <a:t>Host, Source, Source Type.</a:t>
          </a:r>
        </a:p>
      </dgm:t>
    </dgm:pt>
    <dgm:pt modelId="{FBB423BF-5AA6-4DA1-B035-305021C61CDF}" type="parTrans" cxnId="{7CD980CB-DEB5-4585-B2C6-8BD815AF62B4}">
      <dgm:prSet/>
      <dgm:spPr/>
      <dgm:t>
        <a:bodyPr/>
        <a:lstStyle/>
        <a:p>
          <a:endParaRPr lang="en-US"/>
        </a:p>
      </dgm:t>
    </dgm:pt>
    <dgm:pt modelId="{1D251470-6DFF-4360-BDAA-FEB3EE7610FA}" type="sibTrans" cxnId="{7CD980CB-DEB5-4585-B2C6-8BD815AF62B4}">
      <dgm:prSet/>
      <dgm:spPr/>
      <dgm:t>
        <a:bodyPr/>
        <a:lstStyle/>
        <a:p>
          <a:endParaRPr lang="en-US"/>
        </a:p>
      </dgm:t>
    </dgm:pt>
    <dgm:pt modelId="{20766177-01A7-4B03-8C63-28A98F55B625}">
      <dgm:prSet/>
      <dgm:spPr/>
      <dgm:t>
        <a:bodyPr/>
        <a:lstStyle/>
        <a:p>
          <a:r>
            <a:rPr lang="en-US" dirty="0"/>
            <a:t>Reports.</a:t>
          </a:r>
        </a:p>
      </dgm:t>
    </dgm:pt>
    <dgm:pt modelId="{58C3734B-5307-441B-A92C-1B7A78E0B9A2}" type="parTrans" cxnId="{5E9A9636-26BB-4513-B43E-A7C32350BBE9}">
      <dgm:prSet/>
      <dgm:spPr/>
      <dgm:t>
        <a:bodyPr/>
        <a:lstStyle/>
        <a:p>
          <a:endParaRPr lang="en-US"/>
        </a:p>
      </dgm:t>
    </dgm:pt>
    <dgm:pt modelId="{F110FC4E-3CF8-4178-9D6C-417337AFB365}" type="sibTrans" cxnId="{5E9A9636-26BB-4513-B43E-A7C32350BBE9}">
      <dgm:prSet/>
      <dgm:spPr/>
      <dgm:t>
        <a:bodyPr/>
        <a:lstStyle/>
        <a:p>
          <a:endParaRPr lang="en-US"/>
        </a:p>
      </dgm:t>
    </dgm:pt>
    <dgm:pt modelId="{A2216F0C-3D7E-4972-9D35-3FA926FD76F7}">
      <dgm:prSet/>
      <dgm:spPr/>
      <dgm:t>
        <a:bodyPr/>
        <a:lstStyle/>
        <a:p>
          <a:r>
            <a:rPr lang="en-US" dirty="0"/>
            <a:t>Dashboards.</a:t>
          </a:r>
        </a:p>
      </dgm:t>
    </dgm:pt>
    <dgm:pt modelId="{64C57F88-0567-473E-8796-366BC90AFB7E}" type="parTrans" cxnId="{15E70DFC-0D1B-454C-9AA3-8FE504769CDD}">
      <dgm:prSet/>
      <dgm:spPr/>
      <dgm:t>
        <a:bodyPr/>
        <a:lstStyle/>
        <a:p>
          <a:endParaRPr lang="en-US"/>
        </a:p>
      </dgm:t>
    </dgm:pt>
    <dgm:pt modelId="{6C1E2FE3-9740-42C0-BE2E-AF2617A2D3BF}" type="sibTrans" cxnId="{15E70DFC-0D1B-454C-9AA3-8FE504769CDD}">
      <dgm:prSet/>
      <dgm:spPr/>
      <dgm:t>
        <a:bodyPr/>
        <a:lstStyle/>
        <a:p>
          <a:endParaRPr lang="en-US"/>
        </a:p>
      </dgm:t>
    </dgm:pt>
    <dgm:pt modelId="{26ADA9F7-C246-4BAD-8698-D43852457FA8}">
      <dgm:prSet/>
      <dgm:spPr/>
      <dgm:t>
        <a:bodyPr/>
        <a:lstStyle/>
        <a:p>
          <a:r>
            <a:rPr lang="en-US" dirty="0"/>
            <a:t>System Components</a:t>
          </a:r>
        </a:p>
      </dgm:t>
    </dgm:pt>
    <dgm:pt modelId="{B891C467-9D35-4AF8-98A3-B42C492E3684}" type="parTrans" cxnId="{6E8C18E1-C2A2-4500-A13F-5F7D3EB54E22}">
      <dgm:prSet/>
      <dgm:spPr/>
      <dgm:t>
        <a:bodyPr/>
        <a:lstStyle/>
        <a:p>
          <a:endParaRPr lang="en-US"/>
        </a:p>
      </dgm:t>
    </dgm:pt>
    <dgm:pt modelId="{9729CC80-5718-4D52-88EB-83E2921597C2}" type="sibTrans" cxnId="{6E8C18E1-C2A2-4500-A13F-5F7D3EB54E22}">
      <dgm:prSet/>
      <dgm:spPr/>
      <dgm:t>
        <a:bodyPr/>
        <a:lstStyle/>
        <a:p>
          <a:endParaRPr lang="en-US"/>
        </a:p>
      </dgm:t>
    </dgm:pt>
    <dgm:pt modelId="{FA034261-9AC7-43F4-BB8B-FE2CBF8C5F13}">
      <dgm:prSet/>
      <dgm:spPr/>
      <dgm:t>
        <a:bodyPr/>
        <a:lstStyle/>
        <a:p>
          <a:r>
            <a:rPr lang="en-US" dirty="0"/>
            <a:t>Forwarders.</a:t>
          </a:r>
        </a:p>
      </dgm:t>
    </dgm:pt>
    <dgm:pt modelId="{9D078952-78E6-4872-8C9D-88464FFBCD51}" type="parTrans" cxnId="{2A15DC44-4623-49E7-AFA2-A55DBE67C6DA}">
      <dgm:prSet/>
      <dgm:spPr/>
      <dgm:t>
        <a:bodyPr/>
        <a:lstStyle/>
        <a:p>
          <a:endParaRPr lang="en-US"/>
        </a:p>
      </dgm:t>
    </dgm:pt>
    <dgm:pt modelId="{898728C6-D206-4C3E-A5D3-0D4D9BEEF926}" type="sibTrans" cxnId="{2A15DC44-4623-49E7-AFA2-A55DBE67C6DA}">
      <dgm:prSet/>
      <dgm:spPr/>
      <dgm:t>
        <a:bodyPr/>
        <a:lstStyle/>
        <a:p>
          <a:endParaRPr lang="en-US"/>
        </a:p>
      </dgm:t>
    </dgm:pt>
    <dgm:pt modelId="{EC696A68-9964-4C08-BBAF-615114234439}">
      <dgm:prSet/>
      <dgm:spPr/>
      <dgm:t>
        <a:bodyPr/>
        <a:lstStyle/>
        <a:p>
          <a:r>
            <a:rPr lang="en-US" dirty="0"/>
            <a:t>Indexer.</a:t>
          </a:r>
        </a:p>
      </dgm:t>
    </dgm:pt>
    <dgm:pt modelId="{D24AA0D9-43EF-44AD-83CC-2434FA1B1B6C}" type="parTrans" cxnId="{0395DB40-8DC0-45D2-98DB-ACF932B2E50F}">
      <dgm:prSet/>
      <dgm:spPr/>
      <dgm:t>
        <a:bodyPr/>
        <a:lstStyle/>
        <a:p>
          <a:endParaRPr lang="en-US"/>
        </a:p>
      </dgm:t>
    </dgm:pt>
    <dgm:pt modelId="{0306AD9E-20B5-4400-8982-4F9F76E4F529}" type="sibTrans" cxnId="{0395DB40-8DC0-45D2-98DB-ACF932B2E50F}">
      <dgm:prSet/>
      <dgm:spPr/>
      <dgm:t>
        <a:bodyPr/>
        <a:lstStyle/>
        <a:p>
          <a:endParaRPr lang="en-US"/>
        </a:p>
      </dgm:t>
    </dgm:pt>
    <dgm:pt modelId="{688CADC3-4360-4F83-B4AC-B03256F8B0B8}">
      <dgm:prSet/>
      <dgm:spPr/>
      <dgm:t>
        <a:bodyPr/>
        <a:lstStyle/>
        <a:p>
          <a:r>
            <a:rPr lang="en-US" dirty="0"/>
            <a:t>Search. Head.</a:t>
          </a:r>
        </a:p>
      </dgm:t>
    </dgm:pt>
    <dgm:pt modelId="{57900D9F-A466-4390-97BC-11173AC5A1D2}" type="parTrans" cxnId="{7FD10B20-D2B6-4DDF-B7D3-DD66ED32F4CF}">
      <dgm:prSet/>
      <dgm:spPr/>
      <dgm:t>
        <a:bodyPr/>
        <a:lstStyle/>
        <a:p>
          <a:endParaRPr lang="en-US"/>
        </a:p>
      </dgm:t>
    </dgm:pt>
    <dgm:pt modelId="{42B0126B-8788-4C20-8583-2C3CA772CC57}" type="sibTrans" cxnId="{7FD10B20-D2B6-4DDF-B7D3-DD66ED32F4CF}">
      <dgm:prSet/>
      <dgm:spPr/>
      <dgm:t>
        <a:bodyPr/>
        <a:lstStyle/>
        <a:p>
          <a:endParaRPr lang="en-US"/>
        </a:p>
      </dgm:t>
    </dgm:pt>
    <dgm:pt modelId="{4756B7A8-F754-D74B-ACD7-48688874DD73}">
      <dgm:prSet/>
      <dgm:spPr/>
      <dgm:t>
        <a:bodyPr/>
        <a:lstStyle/>
        <a:p>
          <a:r>
            <a:rPr lang="en-US" dirty="0"/>
            <a:t>Alerts.</a:t>
          </a:r>
        </a:p>
      </dgm:t>
    </dgm:pt>
    <dgm:pt modelId="{E2789C69-1C5C-9B44-BDA2-59A68F9110BF}" type="parTrans" cxnId="{ACE76FA3-957B-9044-8E7C-1A8E2552316E}">
      <dgm:prSet/>
      <dgm:spPr/>
      <dgm:t>
        <a:bodyPr/>
        <a:lstStyle/>
        <a:p>
          <a:endParaRPr lang="en-US"/>
        </a:p>
      </dgm:t>
    </dgm:pt>
    <dgm:pt modelId="{F67B1885-3415-0F41-BE4B-3472DC95E458}" type="sibTrans" cxnId="{ACE76FA3-957B-9044-8E7C-1A8E2552316E}">
      <dgm:prSet/>
      <dgm:spPr/>
      <dgm:t>
        <a:bodyPr/>
        <a:lstStyle/>
        <a:p>
          <a:endParaRPr lang="en-US"/>
        </a:p>
      </dgm:t>
    </dgm:pt>
    <dgm:pt modelId="{135B8772-3FEC-1D48-B44B-BFFE0360D959}" type="pres">
      <dgm:prSet presAssocID="{DCA739B9-7A8D-40A1-A43A-B2C0A8917F53}" presName="diagram" presStyleCnt="0">
        <dgm:presLayoutVars>
          <dgm:dir/>
          <dgm:resizeHandles val="exact"/>
        </dgm:presLayoutVars>
      </dgm:prSet>
      <dgm:spPr/>
    </dgm:pt>
    <dgm:pt modelId="{23D8FE0F-C97C-2548-A538-5BDA6F49E178}" type="pres">
      <dgm:prSet presAssocID="{26ADA9F7-C246-4BAD-8698-D43852457FA8}" presName="node" presStyleLbl="node1" presStyleIdx="0" presStyleCnt="9">
        <dgm:presLayoutVars>
          <dgm:bulletEnabled val="1"/>
        </dgm:presLayoutVars>
      </dgm:prSet>
      <dgm:spPr/>
    </dgm:pt>
    <dgm:pt modelId="{1CA9E6A1-FA6F-6747-8EF3-1D943D353EF4}" type="pres">
      <dgm:prSet presAssocID="{9729CC80-5718-4D52-88EB-83E2921597C2}" presName="sibTrans" presStyleCnt="0"/>
      <dgm:spPr/>
    </dgm:pt>
    <dgm:pt modelId="{133FC06D-0ABF-5049-8A57-5C3417489791}" type="pres">
      <dgm:prSet presAssocID="{6E748677-4FEC-498F-A562-F998E5500946}" presName="node" presStyleLbl="node1" presStyleIdx="1" presStyleCnt="9">
        <dgm:presLayoutVars>
          <dgm:bulletEnabled val="1"/>
        </dgm:presLayoutVars>
      </dgm:prSet>
      <dgm:spPr/>
    </dgm:pt>
    <dgm:pt modelId="{C9A0AEEE-F8FA-E145-A033-B63EF257AF4C}" type="pres">
      <dgm:prSet presAssocID="{7A300E95-5AC2-4001-B277-CB787E36BE64}" presName="sibTrans" presStyleCnt="0"/>
      <dgm:spPr/>
    </dgm:pt>
    <dgm:pt modelId="{AFCF9C83-9926-BB4A-922A-FB8BA77785B4}" type="pres">
      <dgm:prSet presAssocID="{BA95361D-82B2-4ECC-9FBB-9B9703E7968B}" presName="node" presStyleLbl="node1" presStyleIdx="2" presStyleCnt="9">
        <dgm:presLayoutVars>
          <dgm:bulletEnabled val="1"/>
        </dgm:presLayoutVars>
      </dgm:prSet>
      <dgm:spPr/>
    </dgm:pt>
    <dgm:pt modelId="{406611B6-0F1D-484C-AB27-3D83FFBFB6FC}" type="pres">
      <dgm:prSet presAssocID="{3D8E5DD4-45EC-499D-95A4-70C3BB9B0E4F}" presName="sibTrans" presStyleCnt="0"/>
      <dgm:spPr/>
    </dgm:pt>
    <dgm:pt modelId="{A8AAD73E-65A9-BA41-B587-8430B7E3B865}" type="pres">
      <dgm:prSet presAssocID="{7A75EA41-4E58-4DB2-8CEB-E25AA46BA74B}" presName="node" presStyleLbl="node1" presStyleIdx="3" presStyleCnt="9">
        <dgm:presLayoutVars>
          <dgm:bulletEnabled val="1"/>
        </dgm:presLayoutVars>
      </dgm:prSet>
      <dgm:spPr/>
    </dgm:pt>
    <dgm:pt modelId="{7FBC7342-38E9-3E43-8669-C7939B4D2C33}" type="pres">
      <dgm:prSet presAssocID="{A7726E31-3ADB-43C6-A583-882A939CF6FB}" presName="sibTrans" presStyleCnt="0"/>
      <dgm:spPr/>
    </dgm:pt>
    <dgm:pt modelId="{67100072-B583-3949-9FB9-AECAF8AC770A}" type="pres">
      <dgm:prSet presAssocID="{FF067C96-7094-43AD-9AF1-24D5582CFE86}" presName="node" presStyleLbl="node1" presStyleIdx="4" presStyleCnt="9">
        <dgm:presLayoutVars>
          <dgm:bulletEnabled val="1"/>
        </dgm:presLayoutVars>
      </dgm:prSet>
      <dgm:spPr/>
    </dgm:pt>
    <dgm:pt modelId="{507B5825-EB30-464C-A3FA-3F75B0521A00}" type="pres">
      <dgm:prSet presAssocID="{85958B72-D2F0-4B7E-BC18-4DB8BF6B081D}" presName="sibTrans" presStyleCnt="0"/>
      <dgm:spPr/>
    </dgm:pt>
    <dgm:pt modelId="{11421476-3AD6-4D49-AE6D-23BF3842B377}" type="pres">
      <dgm:prSet presAssocID="{43FF3DD0-CA1D-4163-9AC7-6D0D191B3064}" presName="node" presStyleLbl="node1" presStyleIdx="5" presStyleCnt="9">
        <dgm:presLayoutVars>
          <dgm:bulletEnabled val="1"/>
        </dgm:presLayoutVars>
      </dgm:prSet>
      <dgm:spPr/>
    </dgm:pt>
    <dgm:pt modelId="{9B83BC20-83C3-CF43-B5B7-6D560247F996}" type="pres">
      <dgm:prSet presAssocID="{1D251470-6DFF-4360-BDAA-FEB3EE7610FA}" presName="sibTrans" presStyleCnt="0"/>
      <dgm:spPr/>
    </dgm:pt>
    <dgm:pt modelId="{96D4B396-6B87-7842-AB2C-A8411E90D219}" type="pres">
      <dgm:prSet presAssocID="{20766177-01A7-4B03-8C63-28A98F55B625}" presName="node" presStyleLbl="node1" presStyleIdx="6" presStyleCnt="9">
        <dgm:presLayoutVars>
          <dgm:bulletEnabled val="1"/>
        </dgm:presLayoutVars>
      </dgm:prSet>
      <dgm:spPr/>
    </dgm:pt>
    <dgm:pt modelId="{2F703A45-3679-7D48-9EF0-EA9940202D6B}" type="pres">
      <dgm:prSet presAssocID="{F110FC4E-3CF8-4178-9D6C-417337AFB365}" presName="sibTrans" presStyleCnt="0"/>
      <dgm:spPr/>
    </dgm:pt>
    <dgm:pt modelId="{E085021D-5A19-9240-B962-09B1B91B514F}" type="pres">
      <dgm:prSet presAssocID="{4756B7A8-F754-D74B-ACD7-48688874DD73}" presName="node" presStyleLbl="node1" presStyleIdx="7" presStyleCnt="9">
        <dgm:presLayoutVars>
          <dgm:bulletEnabled val="1"/>
        </dgm:presLayoutVars>
      </dgm:prSet>
      <dgm:spPr/>
    </dgm:pt>
    <dgm:pt modelId="{64609506-340D-2A41-B84A-12DD901A24AC}" type="pres">
      <dgm:prSet presAssocID="{F67B1885-3415-0F41-BE4B-3472DC95E458}" presName="sibTrans" presStyleCnt="0"/>
      <dgm:spPr/>
    </dgm:pt>
    <dgm:pt modelId="{5D39EABA-1E3E-EC4B-8E91-F16AF58F1994}" type="pres">
      <dgm:prSet presAssocID="{A2216F0C-3D7E-4972-9D35-3FA926FD76F7}" presName="node" presStyleLbl="node1" presStyleIdx="8" presStyleCnt="9">
        <dgm:presLayoutVars>
          <dgm:bulletEnabled val="1"/>
        </dgm:presLayoutVars>
      </dgm:prSet>
      <dgm:spPr/>
    </dgm:pt>
  </dgm:ptLst>
  <dgm:cxnLst>
    <dgm:cxn modelId="{5E49820D-CD7A-4F9F-9108-D2EC42071520}" srcId="{DCA739B9-7A8D-40A1-A43A-B2C0A8917F53}" destId="{6E748677-4FEC-498F-A562-F998E5500946}" srcOrd="1" destOrd="0" parTransId="{A7C6F279-9A40-4A7B-9F87-10449EBB67E2}" sibTransId="{7A300E95-5AC2-4001-B277-CB787E36BE64}"/>
    <dgm:cxn modelId="{33F4811A-A5E7-47C9-9E5B-C46B79A0EBE8}" srcId="{DCA739B9-7A8D-40A1-A43A-B2C0A8917F53}" destId="{BA95361D-82B2-4ECC-9FBB-9B9703E7968B}" srcOrd="2" destOrd="0" parTransId="{7EA32DB6-6059-480C-800A-4D914285467B}" sibTransId="{3D8E5DD4-45EC-499D-95A4-70C3BB9B0E4F}"/>
    <dgm:cxn modelId="{7FD10B20-D2B6-4DDF-B7D3-DD66ED32F4CF}" srcId="{26ADA9F7-C246-4BAD-8698-D43852457FA8}" destId="{688CADC3-4360-4F83-B4AC-B03256F8B0B8}" srcOrd="2" destOrd="0" parTransId="{57900D9F-A466-4390-97BC-11173AC5A1D2}" sibTransId="{42B0126B-8788-4C20-8583-2C3CA772CC57}"/>
    <dgm:cxn modelId="{B9BA9A2E-2820-1A4E-B30E-1F297783DDD3}" type="presOf" srcId="{FF067C96-7094-43AD-9AF1-24D5582CFE86}" destId="{67100072-B583-3949-9FB9-AECAF8AC770A}" srcOrd="0" destOrd="0" presId="urn:microsoft.com/office/officeart/2005/8/layout/default"/>
    <dgm:cxn modelId="{88894B2F-D6F1-6F4D-B7F1-E33117FC3962}" type="presOf" srcId="{4756B7A8-F754-D74B-ACD7-48688874DD73}" destId="{E085021D-5A19-9240-B962-09B1B91B514F}" srcOrd="0" destOrd="0" presId="urn:microsoft.com/office/officeart/2005/8/layout/default"/>
    <dgm:cxn modelId="{AF95EE2F-5A40-1447-962F-B1423D40B291}" type="presOf" srcId="{6E748677-4FEC-498F-A562-F998E5500946}" destId="{133FC06D-0ABF-5049-8A57-5C3417489791}" srcOrd="0" destOrd="0" presId="urn:microsoft.com/office/officeart/2005/8/layout/default"/>
    <dgm:cxn modelId="{5E9A9636-26BB-4513-B43E-A7C32350BBE9}" srcId="{DCA739B9-7A8D-40A1-A43A-B2C0A8917F53}" destId="{20766177-01A7-4B03-8C63-28A98F55B625}" srcOrd="6" destOrd="0" parTransId="{58C3734B-5307-441B-A92C-1B7A78E0B9A2}" sibTransId="{F110FC4E-3CF8-4178-9D6C-417337AFB365}"/>
    <dgm:cxn modelId="{2FC25537-195F-6145-A654-2E55CFB6D665}" type="presOf" srcId="{DCA739B9-7A8D-40A1-A43A-B2C0A8917F53}" destId="{135B8772-3FEC-1D48-B44B-BFFE0360D959}" srcOrd="0" destOrd="0" presId="urn:microsoft.com/office/officeart/2005/8/layout/default"/>
    <dgm:cxn modelId="{0395DB40-8DC0-45D2-98DB-ACF932B2E50F}" srcId="{26ADA9F7-C246-4BAD-8698-D43852457FA8}" destId="{EC696A68-9964-4C08-BBAF-615114234439}" srcOrd="1" destOrd="0" parTransId="{D24AA0D9-43EF-44AD-83CC-2434FA1B1B6C}" sibTransId="{0306AD9E-20B5-4400-8982-4F9F76E4F529}"/>
    <dgm:cxn modelId="{2A15DC44-4623-49E7-AFA2-A55DBE67C6DA}" srcId="{26ADA9F7-C246-4BAD-8698-D43852457FA8}" destId="{FA034261-9AC7-43F4-BB8B-FE2CBF8C5F13}" srcOrd="0" destOrd="0" parTransId="{9D078952-78E6-4872-8C9D-88464FFBCD51}" sibTransId="{898728C6-D206-4C3E-A5D3-0D4D9BEEF926}"/>
    <dgm:cxn modelId="{E9C3DF4A-7192-B348-9D56-07D437ABEE25}" type="presOf" srcId="{FA034261-9AC7-43F4-BB8B-FE2CBF8C5F13}" destId="{23D8FE0F-C97C-2548-A538-5BDA6F49E178}" srcOrd="0" destOrd="1" presId="urn:microsoft.com/office/officeart/2005/8/layout/default"/>
    <dgm:cxn modelId="{F240F44A-67DE-EB4C-8F52-4B331592EFE9}" type="presOf" srcId="{20766177-01A7-4B03-8C63-28A98F55B625}" destId="{96D4B396-6B87-7842-AB2C-A8411E90D219}" srcOrd="0" destOrd="0" presId="urn:microsoft.com/office/officeart/2005/8/layout/default"/>
    <dgm:cxn modelId="{AECB165A-CFC8-F44C-BF73-394A8C5B5432}" type="presOf" srcId="{26ADA9F7-C246-4BAD-8698-D43852457FA8}" destId="{23D8FE0F-C97C-2548-A538-5BDA6F49E178}" srcOrd="0" destOrd="0" presId="urn:microsoft.com/office/officeart/2005/8/layout/default"/>
    <dgm:cxn modelId="{8F659D67-F0B8-403B-9E72-92B74834E619}" srcId="{DCA739B9-7A8D-40A1-A43A-B2C0A8917F53}" destId="{7A75EA41-4E58-4DB2-8CEB-E25AA46BA74B}" srcOrd="3" destOrd="0" parTransId="{11CB7287-75E2-4A5C-8872-DA210ED4B664}" sibTransId="{A7726E31-3ADB-43C6-A583-882A939CF6FB}"/>
    <dgm:cxn modelId="{FD98F273-4EC6-2C4B-9AEC-523BB6885E8B}" type="presOf" srcId="{43FF3DD0-CA1D-4163-9AC7-6D0D191B3064}" destId="{11421476-3AD6-4D49-AE6D-23BF3842B377}" srcOrd="0" destOrd="0" presId="urn:microsoft.com/office/officeart/2005/8/layout/default"/>
    <dgm:cxn modelId="{FA0C237D-F674-5047-9D71-4F7CF5AA9EAE}" type="presOf" srcId="{EC696A68-9964-4C08-BBAF-615114234439}" destId="{23D8FE0F-C97C-2548-A538-5BDA6F49E178}" srcOrd="0" destOrd="2" presId="urn:microsoft.com/office/officeart/2005/8/layout/default"/>
    <dgm:cxn modelId="{ACE76FA3-957B-9044-8E7C-1A8E2552316E}" srcId="{DCA739B9-7A8D-40A1-A43A-B2C0A8917F53}" destId="{4756B7A8-F754-D74B-ACD7-48688874DD73}" srcOrd="7" destOrd="0" parTransId="{E2789C69-1C5C-9B44-BDA2-59A68F9110BF}" sibTransId="{F67B1885-3415-0F41-BE4B-3472DC95E458}"/>
    <dgm:cxn modelId="{23FA04B4-C6B2-40D3-8C65-65597A8F703B}" srcId="{DCA739B9-7A8D-40A1-A43A-B2C0A8917F53}" destId="{FF067C96-7094-43AD-9AF1-24D5582CFE86}" srcOrd="4" destOrd="0" parTransId="{F241F196-05F8-4A51-B4C9-E2BCA5CF193C}" sibTransId="{85958B72-D2F0-4B7E-BC18-4DB8BF6B081D}"/>
    <dgm:cxn modelId="{A138ADC3-0109-9C42-8E82-1CFB49DBC366}" type="presOf" srcId="{A2216F0C-3D7E-4972-9D35-3FA926FD76F7}" destId="{5D39EABA-1E3E-EC4B-8E91-F16AF58F1994}" srcOrd="0" destOrd="0" presId="urn:microsoft.com/office/officeart/2005/8/layout/default"/>
    <dgm:cxn modelId="{7CD980CB-DEB5-4585-B2C6-8BD815AF62B4}" srcId="{DCA739B9-7A8D-40A1-A43A-B2C0A8917F53}" destId="{43FF3DD0-CA1D-4163-9AC7-6D0D191B3064}" srcOrd="5" destOrd="0" parTransId="{FBB423BF-5AA6-4DA1-B035-305021C61CDF}" sibTransId="{1D251470-6DFF-4360-BDAA-FEB3EE7610FA}"/>
    <dgm:cxn modelId="{7B4FE1D1-E304-754E-9143-E13EF67D34B6}" type="presOf" srcId="{BA95361D-82B2-4ECC-9FBB-9B9703E7968B}" destId="{AFCF9C83-9926-BB4A-922A-FB8BA77785B4}" srcOrd="0" destOrd="0" presId="urn:microsoft.com/office/officeart/2005/8/layout/default"/>
    <dgm:cxn modelId="{E527ABDC-C72B-6540-A1FA-D0B65E36AAB5}" type="presOf" srcId="{7A75EA41-4E58-4DB2-8CEB-E25AA46BA74B}" destId="{A8AAD73E-65A9-BA41-B587-8430B7E3B865}" srcOrd="0" destOrd="0" presId="urn:microsoft.com/office/officeart/2005/8/layout/default"/>
    <dgm:cxn modelId="{EA9CEADC-C044-1D4B-9E58-18056F4045F9}" type="presOf" srcId="{688CADC3-4360-4F83-B4AC-B03256F8B0B8}" destId="{23D8FE0F-C97C-2548-A538-5BDA6F49E178}" srcOrd="0" destOrd="3" presId="urn:microsoft.com/office/officeart/2005/8/layout/default"/>
    <dgm:cxn modelId="{6E8C18E1-C2A2-4500-A13F-5F7D3EB54E22}" srcId="{DCA739B9-7A8D-40A1-A43A-B2C0A8917F53}" destId="{26ADA9F7-C246-4BAD-8698-D43852457FA8}" srcOrd="0" destOrd="0" parTransId="{B891C467-9D35-4AF8-98A3-B42C492E3684}" sibTransId="{9729CC80-5718-4D52-88EB-83E2921597C2}"/>
    <dgm:cxn modelId="{15E70DFC-0D1B-454C-9AA3-8FE504769CDD}" srcId="{DCA739B9-7A8D-40A1-A43A-B2C0A8917F53}" destId="{A2216F0C-3D7E-4972-9D35-3FA926FD76F7}" srcOrd="8" destOrd="0" parTransId="{64C57F88-0567-473E-8796-366BC90AFB7E}" sibTransId="{6C1E2FE3-9740-42C0-BE2E-AF2617A2D3BF}"/>
    <dgm:cxn modelId="{781E4C02-2A6A-D748-8718-5690BBD8E31B}" type="presParOf" srcId="{135B8772-3FEC-1D48-B44B-BFFE0360D959}" destId="{23D8FE0F-C97C-2548-A538-5BDA6F49E178}" srcOrd="0" destOrd="0" presId="urn:microsoft.com/office/officeart/2005/8/layout/default"/>
    <dgm:cxn modelId="{326F8DEC-9A40-6A4C-B9E7-85F69D6EAE0A}" type="presParOf" srcId="{135B8772-3FEC-1D48-B44B-BFFE0360D959}" destId="{1CA9E6A1-FA6F-6747-8EF3-1D943D353EF4}" srcOrd="1" destOrd="0" presId="urn:microsoft.com/office/officeart/2005/8/layout/default"/>
    <dgm:cxn modelId="{554A4890-9B96-334C-97C6-917E167C0103}" type="presParOf" srcId="{135B8772-3FEC-1D48-B44B-BFFE0360D959}" destId="{133FC06D-0ABF-5049-8A57-5C3417489791}" srcOrd="2" destOrd="0" presId="urn:microsoft.com/office/officeart/2005/8/layout/default"/>
    <dgm:cxn modelId="{B5A70B58-8F8F-554F-AC4C-A6712B6C41B0}" type="presParOf" srcId="{135B8772-3FEC-1D48-B44B-BFFE0360D959}" destId="{C9A0AEEE-F8FA-E145-A033-B63EF257AF4C}" srcOrd="3" destOrd="0" presId="urn:microsoft.com/office/officeart/2005/8/layout/default"/>
    <dgm:cxn modelId="{74FB7C40-869F-304F-A6AA-BB44ADA8A793}" type="presParOf" srcId="{135B8772-3FEC-1D48-B44B-BFFE0360D959}" destId="{AFCF9C83-9926-BB4A-922A-FB8BA77785B4}" srcOrd="4" destOrd="0" presId="urn:microsoft.com/office/officeart/2005/8/layout/default"/>
    <dgm:cxn modelId="{4412ADA0-161E-8C45-B69B-A6065159DCD9}" type="presParOf" srcId="{135B8772-3FEC-1D48-B44B-BFFE0360D959}" destId="{406611B6-0F1D-484C-AB27-3D83FFBFB6FC}" srcOrd="5" destOrd="0" presId="urn:microsoft.com/office/officeart/2005/8/layout/default"/>
    <dgm:cxn modelId="{5427C39C-2C8C-FC45-A2BF-8E13ACEA7D7E}" type="presParOf" srcId="{135B8772-3FEC-1D48-B44B-BFFE0360D959}" destId="{A8AAD73E-65A9-BA41-B587-8430B7E3B865}" srcOrd="6" destOrd="0" presId="urn:microsoft.com/office/officeart/2005/8/layout/default"/>
    <dgm:cxn modelId="{4A77FF43-5C91-F44C-B8C9-0E4FFAB6EC89}" type="presParOf" srcId="{135B8772-3FEC-1D48-B44B-BFFE0360D959}" destId="{7FBC7342-38E9-3E43-8669-C7939B4D2C33}" srcOrd="7" destOrd="0" presId="urn:microsoft.com/office/officeart/2005/8/layout/default"/>
    <dgm:cxn modelId="{916DA5DF-2F47-7C45-A73B-4FE0C9589A75}" type="presParOf" srcId="{135B8772-3FEC-1D48-B44B-BFFE0360D959}" destId="{67100072-B583-3949-9FB9-AECAF8AC770A}" srcOrd="8" destOrd="0" presId="urn:microsoft.com/office/officeart/2005/8/layout/default"/>
    <dgm:cxn modelId="{FCAAAD9E-CC9B-EF40-98BD-DE61AE180B04}" type="presParOf" srcId="{135B8772-3FEC-1D48-B44B-BFFE0360D959}" destId="{507B5825-EB30-464C-A3FA-3F75B0521A00}" srcOrd="9" destOrd="0" presId="urn:microsoft.com/office/officeart/2005/8/layout/default"/>
    <dgm:cxn modelId="{2F86BCC5-65EA-DB44-BDCF-5499AE57398D}" type="presParOf" srcId="{135B8772-3FEC-1D48-B44B-BFFE0360D959}" destId="{11421476-3AD6-4D49-AE6D-23BF3842B377}" srcOrd="10" destOrd="0" presId="urn:microsoft.com/office/officeart/2005/8/layout/default"/>
    <dgm:cxn modelId="{56317595-DDE1-A241-9D11-BAD81E28F1AC}" type="presParOf" srcId="{135B8772-3FEC-1D48-B44B-BFFE0360D959}" destId="{9B83BC20-83C3-CF43-B5B7-6D560247F996}" srcOrd="11" destOrd="0" presId="urn:microsoft.com/office/officeart/2005/8/layout/default"/>
    <dgm:cxn modelId="{74C10359-C25D-A248-8453-E66BED338FA6}" type="presParOf" srcId="{135B8772-3FEC-1D48-B44B-BFFE0360D959}" destId="{96D4B396-6B87-7842-AB2C-A8411E90D219}" srcOrd="12" destOrd="0" presId="urn:microsoft.com/office/officeart/2005/8/layout/default"/>
    <dgm:cxn modelId="{8533E8A2-2BB8-1241-BF86-0A3AFD3100E9}" type="presParOf" srcId="{135B8772-3FEC-1D48-B44B-BFFE0360D959}" destId="{2F703A45-3679-7D48-9EF0-EA9940202D6B}" srcOrd="13" destOrd="0" presId="urn:microsoft.com/office/officeart/2005/8/layout/default"/>
    <dgm:cxn modelId="{5D2045F4-C867-3341-9F0D-A87BE302F9F7}" type="presParOf" srcId="{135B8772-3FEC-1D48-B44B-BFFE0360D959}" destId="{E085021D-5A19-9240-B962-09B1B91B514F}" srcOrd="14" destOrd="0" presId="urn:microsoft.com/office/officeart/2005/8/layout/default"/>
    <dgm:cxn modelId="{0905B72C-2A10-D14F-9425-2F08E9796D6C}" type="presParOf" srcId="{135B8772-3FEC-1D48-B44B-BFFE0360D959}" destId="{64609506-340D-2A41-B84A-12DD901A24AC}" srcOrd="15" destOrd="0" presId="urn:microsoft.com/office/officeart/2005/8/layout/default"/>
    <dgm:cxn modelId="{ACD0E6E1-6A3B-DE4B-B2EC-FDB34F450037}" type="presParOf" srcId="{135B8772-3FEC-1D48-B44B-BFFE0360D959}" destId="{5D39EABA-1E3E-EC4B-8E91-F16AF58F199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FEFD5F1-8974-40FD-8FFE-1716BE2A5900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2F2B601-6186-46F9-8F81-47B3C30BC779}">
      <dgm:prSet/>
      <dgm:spPr/>
      <dgm:t>
        <a:bodyPr/>
        <a:lstStyle/>
        <a:p>
          <a:r>
            <a:rPr lang="en-US" b="1" i="0"/>
            <a:t>Explanation</a:t>
          </a:r>
          <a:endParaRPr lang="en-US"/>
        </a:p>
      </dgm:t>
    </dgm:pt>
    <dgm:pt modelId="{333A41EE-6823-466E-89F9-7FFE4B85CC25}" type="parTrans" cxnId="{E4E4F466-3CEB-408E-9EB8-141C5AE39D09}">
      <dgm:prSet/>
      <dgm:spPr/>
      <dgm:t>
        <a:bodyPr/>
        <a:lstStyle/>
        <a:p>
          <a:endParaRPr lang="en-US"/>
        </a:p>
      </dgm:t>
    </dgm:pt>
    <dgm:pt modelId="{C2AB7C67-E953-4E11-BD51-56289F5B2020}" type="sibTrans" cxnId="{E4E4F466-3CEB-408E-9EB8-141C5AE39D09}">
      <dgm:prSet/>
      <dgm:spPr/>
      <dgm:t>
        <a:bodyPr/>
        <a:lstStyle/>
        <a:p>
          <a:endParaRPr lang="en-US"/>
        </a:p>
      </dgm:t>
    </dgm:pt>
    <dgm:pt modelId="{6FBA79F5-35D5-4911-A51A-43AF0EDABAF3}">
      <dgm:prSet/>
      <dgm:spPr/>
      <dgm:t>
        <a:bodyPr/>
        <a:lstStyle/>
        <a:p>
          <a:r>
            <a:rPr lang="en-US" b="0" i="0"/>
            <a:t>Time commands are used to analyze and visualize time-based data.</a:t>
          </a:r>
          <a:endParaRPr lang="en-US"/>
        </a:p>
      </dgm:t>
    </dgm:pt>
    <dgm:pt modelId="{AB0A0CBF-6004-41FD-AC68-0994E4313B06}" type="parTrans" cxnId="{01DEFDD2-056D-40F8-8D83-2355AB663498}">
      <dgm:prSet/>
      <dgm:spPr/>
      <dgm:t>
        <a:bodyPr/>
        <a:lstStyle/>
        <a:p>
          <a:endParaRPr lang="en-US"/>
        </a:p>
      </dgm:t>
    </dgm:pt>
    <dgm:pt modelId="{5388BE46-D05E-4413-ADEB-0250197161F6}" type="sibTrans" cxnId="{01DEFDD2-056D-40F8-8D83-2355AB663498}">
      <dgm:prSet/>
      <dgm:spPr/>
      <dgm:t>
        <a:bodyPr/>
        <a:lstStyle/>
        <a:p>
          <a:endParaRPr lang="en-US"/>
        </a:p>
      </dgm:t>
    </dgm:pt>
    <dgm:pt modelId="{9CC34D2D-6F4B-4787-8085-BEA748DDC1C9}">
      <dgm:prSet/>
      <dgm:spPr/>
      <dgm:t>
        <a:bodyPr/>
        <a:lstStyle/>
        <a:p>
          <a:r>
            <a:rPr lang="en-US" b="0" i="0"/>
            <a:t>Common time commands include timechart and bucket.</a:t>
          </a:r>
          <a:endParaRPr lang="en-US"/>
        </a:p>
      </dgm:t>
    </dgm:pt>
    <dgm:pt modelId="{E4D6D2AC-908D-4524-8771-6D4DE9B10674}" type="parTrans" cxnId="{DAB53A41-744E-45EA-ABFD-E874E58B38C9}">
      <dgm:prSet/>
      <dgm:spPr/>
      <dgm:t>
        <a:bodyPr/>
        <a:lstStyle/>
        <a:p>
          <a:endParaRPr lang="en-US"/>
        </a:p>
      </dgm:t>
    </dgm:pt>
    <dgm:pt modelId="{AFA04487-BE71-4C07-8568-5D9942264250}" type="sibTrans" cxnId="{DAB53A41-744E-45EA-ABFD-E874E58B38C9}">
      <dgm:prSet/>
      <dgm:spPr/>
      <dgm:t>
        <a:bodyPr/>
        <a:lstStyle/>
        <a:p>
          <a:endParaRPr lang="en-US"/>
        </a:p>
      </dgm:t>
    </dgm:pt>
    <dgm:pt modelId="{3E60F827-3D24-48EA-95D9-DA38984BA0ED}">
      <dgm:prSet/>
      <dgm:spPr/>
      <dgm:t>
        <a:bodyPr/>
        <a:lstStyle/>
        <a:p>
          <a:r>
            <a:rPr lang="en-US" b="1" i="0"/>
            <a:t>Examples</a:t>
          </a:r>
          <a:endParaRPr lang="en-US"/>
        </a:p>
      </dgm:t>
    </dgm:pt>
    <dgm:pt modelId="{EC4D8787-A2F4-4589-823E-6A0F5E6B1606}" type="parTrans" cxnId="{EA60FF65-9F5B-4011-AA12-23D8AF102E23}">
      <dgm:prSet/>
      <dgm:spPr/>
      <dgm:t>
        <a:bodyPr/>
        <a:lstStyle/>
        <a:p>
          <a:endParaRPr lang="en-US"/>
        </a:p>
      </dgm:t>
    </dgm:pt>
    <dgm:pt modelId="{0289C3AC-7A54-4AEF-A522-20E1FEA6158F}" type="sibTrans" cxnId="{EA60FF65-9F5B-4011-AA12-23D8AF102E23}">
      <dgm:prSet/>
      <dgm:spPr/>
      <dgm:t>
        <a:bodyPr/>
        <a:lstStyle/>
        <a:p>
          <a:endParaRPr lang="en-US"/>
        </a:p>
      </dgm:t>
    </dgm:pt>
    <dgm:pt modelId="{719BC9DD-10A3-486D-B9EC-D4D041881E1B}">
      <dgm:prSet/>
      <dgm:spPr/>
      <dgm:t>
        <a:bodyPr/>
        <a:lstStyle/>
        <a:p>
          <a:r>
            <a:rPr lang="en-US" b="0" i="1"/>
            <a:t>index=webserver | timechart span=1h count</a:t>
          </a:r>
          <a:r>
            <a:rPr lang="en-US" b="1" i="1"/>
            <a:t>: Creates an hourly time chart of event counts.</a:t>
          </a:r>
          <a:endParaRPr lang="en-US"/>
        </a:p>
      </dgm:t>
    </dgm:pt>
    <dgm:pt modelId="{B8FAA343-9AB2-40DB-88CD-1CEA720ABC24}" type="parTrans" cxnId="{73111E4E-929C-488C-9BB4-FED4C46DF2BE}">
      <dgm:prSet/>
      <dgm:spPr/>
      <dgm:t>
        <a:bodyPr/>
        <a:lstStyle/>
        <a:p>
          <a:endParaRPr lang="en-US"/>
        </a:p>
      </dgm:t>
    </dgm:pt>
    <dgm:pt modelId="{33D5F6A9-B869-45B2-AE6E-D432929CD029}" type="sibTrans" cxnId="{73111E4E-929C-488C-9BB4-FED4C46DF2BE}">
      <dgm:prSet/>
      <dgm:spPr/>
      <dgm:t>
        <a:bodyPr/>
        <a:lstStyle/>
        <a:p>
          <a:endParaRPr lang="en-US"/>
        </a:p>
      </dgm:t>
    </dgm:pt>
    <dgm:pt modelId="{BEEE3C6E-6956-4CCE-B12F-6757AC72A1F2}">
      <dgm:prSet/>
      <dgm:spPr/>
      <dgm:t>
        <a:bodyPr/>
        <a:lstStyle/>
        <a:p>
          <a:r>
            <a:rPr lang="en-US" b="0" i="1"/>
            <a:t>index=webserver | bucket span=1d _time | stats count by _time:</a:t>
          </a:r>
          <a:r>
            <a:rPr lang="en-US" b="1" i="1"/>
            <a:t> Groups events into daily buckets and counts them.</a:t>
          </a:r>
          <a:endParaRPr lang="en-US"/>
        </a:p>
      </dgm:t>
    </dgm:pt>
    <dgm:pt modelId="{EFCE8E11-4457-4D3C-B6A7-BDD44925D895}" type="parTrans" cxnId="{69B2EC60-BD38-4A91-8C0F-55F68C95B1F4}">
      <dgm:prSet/>
      <dgm:spPr/>
      <dgm:t>
        <a:bodyPr/>
        <a:lstStyle/>
        <a:p>
          <a:endParaRPr lang="en-US"/>
        </a:p>
      </dgm:t>
    </dgm:pt>
    <dgm:pt modelId="{F4EFD512-83E4-4E63-9575-955D76C2344C}" type="sibTrans" cxnId="{69B2EC60-BD38-4A91-8C0F-55F68C95B1F4}">
      <dgm:prSet/>
      <dgm:spPr/>
      <dgm:t>
        <a:bodyPr/>
        <a:lstStyle/>
        <a:p>
          <a:endParaRPr lang="en-US"/>
        </a:p>
      </dgm:t>
    </dgm:pt>
    <dgm:pt modelId="{D694EB6D-F655-CB46-98B1-4843B703F75B}" type="pres">
      <dgm:prSet presAssocID="{5FEFD5F1-8974-40FD-8FFE-1716BE2A5900}" presName="Name0" presStyleCnt="0">
        <dgm:presLayoutVars>
          <dgm:dir/>
          <dgm:animLvl val="lvl"/>
          <dgm:resizeHandles val="exact"/>
        </dgm:presLayoutVars>
      </dgm:prSet>
      <dgm:spPr/>
    </dgm:pt>
    <dgm:pt modelId="{8A45E180-1273-EF45-BDDC-AE9A602F4B72}" type="pres">
      <dgm:prSet presAssocID="{D2F2B601-6186-46F9-8F81-47B3C30BC779}" presName="linNode" presStyleCnt="0"/>
      <dgm:spPr/>
    </dgm:pt>
    <dgm:pt modelId="{5A4EFE3F-DD27-A44B-B892-FB97F98E31D1}" type="pres">
      <dgm:prSet presAssocID="{D2F2B601-6186-46F9-8F81-47B3C30BC77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B60AC70-C8AB-484F-A825-4FBEA228F3E1}" type="pres">
      <dgm:prSet presAssocID="{D2F2B601-6186-46F9-8F81-47B3C30BC779}" presName="descendantText" presStyleLbl="alignAccFollowNode1" presStyleIdx="0" presStyleCnt="2">
        <dgm:presLayoutVars>
          <dgm:bulletEnabled val="1"/>
        </dgm:presLayoutVars>
      </dgm:prSet>
      <dgm:spPr/>
    </dgm:pt>
    <dgm:pt modelId="{B08F90AD-54F6-984D-B6F7-258D1BF78C22}" type="pres">
      <dgm:prSet presAssocID="{C2AB7C67-E953-4E11-BD51-56289F5B2020}" presName="sp" presStyleCnt="0"/>
      <dgm:spPr/>
    </dgm:pt>
    <dgm:pt modelId="{DE1F24BC-134B-0E4D-A56C-5455AB9A6E45}" type="pres">
      <dgm:prSet presAssocID="{3E60F827-3D24-48EA-95D9-DA38984BA0ED}" presName="linNode" presStyleCnt="0"/>
      <dgm:spPr/>
    </dgm:pt>
    <dgm:pt modelId="{4A6D62C1-F71C-9F48-89B6-C9E9524E01F0}" type="pres">
      <dgm:prSet presAssocID="{3E60F827-3D24-48EA-95D9-DA38984BA0E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FF97593-5BA8-764E-BBDD-C625062E6439}" type="pres">
      <dgm:prSet presAssocID="{3E60F827-3D24-48EA-95D9-DA38984BA0E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24C0C3D-B100-524F-B18A-423F8326DF16}" type="presOf" srcId="{719BC9DD-10A3-486D-B9EC-D4D041881E1B}" destId="{1FF97593-5BA8-764E-BBDD-C625062E6439}" srcOrd="0" destOrd="0" presId="urn:microsoft.com/office/officeart/2005/8/layout/vList5"/>
    <dgm:cxn modelId="{DAB53A41-744E-45EA-ABFD-E874E58B38C9}" srcId="{D2F2B601-6186-46F9-8F81-47B3C30BC779}" destId="{9CC34D2D-6F4B-4787-8085-BEA748DDC1C9}" srcOrd="1" destOrd="0" parTransId="{E4D6D2AC-908D-4524-8771-6D4DE9B10674}" sibTransId="{AFA04487-BE71-4C07-8568-5D9942264250}"/>
    <dgm:cxn modelId="{73111E4E-929C-488C-9BB4-FED4C46DF2BE}" srcId="{3E60F827-3D24-48EA-95D9-DA38984BA0ED}" destId="{719BC9DD-10A3-486D-B9EC-D4D041881E1B}" srcOrd="0" destOrd="0" parTransId="{B8FAA343-9AB2-40DB-88CD-1CEA720ABC24}" sibTransId="{33D5F6A9-B869-45B2-AE6E-D432929CD029}"/>
    <dgm:cxn modelId="{50DC1551-623A-8D4A-BA08-752016BE3BC7}" type="presOf" srcId="{3E60F827-3D24-48EA-95D9-DA38984BA0ED}" destId="{4A6D62C1-F71C-9F48-89B6-C9E9524E01F0}" srcOrd="0" destOrd="0" presId="urn:microsoft.com/office/officeart/2005/8/layout/vList5"/>
    <dgm:cxn modelId="{0BAF9D57-1EB5-0A4F-9A66-307E18F50A63}" type="presOf" srcId="{6FBA79F5-35D5-4911-A51A-43AF0EDABAF3}" destId="{0B60AC70-C8AB-484F-A825-4FBEA228F3E1}" srcOrd="0" destOrd="0" presId="urn:microsoft.com/office/officeart/2005/8/layout/vList5"/>
    <dgm:cxn modelId="{69B2EC60-BD38-4A91-8C0F-55F68C95B1F4}" srcId="{3E60F827-3D24-48EA-95D9-DA38984BA0ED}" destId="{BEEE3C6E-6956-4CCE-B12F-6757AC72A1F2}" srcOrd="1" destOrd="0" parTransId="{EFCE8E11-4457-4D3C-B6A7-BDD44925D895}" sibTransId="{F4EFD512-83E4-4E63-9575-955D76C2344C}"/>
    <dgm:cxn modelId="{EA60FF65-9F5B-4011-AA12-23D8AF102E23}" srcId="{5FEFD5F1-8974-40FD-8FFE-1716BE2A5900}" destId="{3E60F827-3D24-48EA-95D9-DA38984BA0ED}" srcOrd="1" destOrd="0" parTransId="{EC4D8787-A2F4-4589-823E-6A0F5E6B1606}" sibTransId="{0289C3AC-7A54-4AEF-A522-20E1FEA6158F}"/>
    <dgm:cxn modelId="{E4E4F466-3CEB-408E-9EB8-141C5AE39D09}" srcId="{5FEFD5F1-8974-40FD-8FFE-1716BE2A5900}" destId="{D2F2B601-6186-46F9-8F81-47B3C30BC779}" srcOrd="0" destOrd="0" parTransId="{333A41EE-6823-466E-89F9-7FFE4B85CC25}" sibTransId="{C2AB7C67-E953-4E11-BD51-56289F5B2020}"/>
    <dgm:cxn modelId="{396EBF72-88AA-0D46-B7A3-E9BEFE0E50DB}" type="presOf" srcId="{5FEFD5F1-8974-40FD-8FFE-1716BE2A5900}" destId="{D694EB6D-F655-CB46-98B1-4843B703F75B}" srcOrd="0" destOrd="0" presId="urn:microsoft.com/office/officeart/2005/8/layout/vList5"/>
    <dgm:cxn modelId="{43271A81-81D6-3E4B-9F63-E7DA7BCF33CC}" type="presOf" srcId="{9CC34D2D-6F4B-4787-8085-BEA748DDC1C9}" destId="{0B60AC70-C8AB-484F-A825-4FBEA228F3E1}" srcOrd="0" destOrd="1" presId="urn:microsoft.com/office/officeart/2005/8/layout/vList5"/>
    <dgm:cxn modelId="{607F948E-3E20-5246-9295-4B971511C45D}" type="presOf" srcId="{D2F2B601-6186-46F9-8F81-47B3C30BC779}" destId="{5A4EFE3F-DD27-A44B-B892-FB97F98E31D1}" srcOrd="0" destOrd="0" presId="urn:microsoft.com/office/officeart/2005/8/layout/vList5"/>
    <dgm:cxn modelId="{01DEFDD2-056D-40F8-8D83-2355AB663498}" srcId="{D2F2B601-6186-46F9-8F81-47B3C30BC779}" destId="{6FBA79F5-35D5-4911-A51A-43AF0EDABAF3}" srcOrd="0" destOrd="0" parTransId="{AB0A0CBF-6004-41FD-AC68-0994E4313B06}" sibTransId="{5388BE46-D05E-4413-ADEB-0250197161F6}"/>
    <dgm:cxn modelId="{87D13DE9-45A4-5F4B-8058-61A2F381674C}" type="presOf" srcId="{BEEE3C6E-6956-4CCE-B12F-6757AC72A1F2}" destId="{1FF97593-5BA8-764E-BBDD-C625062E6439}" srcOrd="0" destOrd="1" presId="urn:microsoft.com/office/officeart/2005/8/layout/vList5"/>
    <dgm:cxn modelId="{C72CFD99-AB9E-8445-BA72-BF39DC26A05D}" type="presParOf" srcId="{D694EB6D-F655-CB46-98B1-4843B703F75B}" destId="{8A45E180-1273-EF45-BDDC-AE9A602F4B72}" srcOrd="0" destOrd="0" presId="urn:microsoft.com/office/officeart/2005/8/layout/vList5"/>
    <dgm:cxn modelId="{7EA09325-F473-B042-A636-E93EDE7DCCB5}" type="presParOf" srcId="{8A45E180-1273-EF45-BDDC-AE9A602F4B72}" destId="{5A4EFE3F-DD27-A44B-B892-FB97F98E31D1}" srcOrd="0" destOrd="0" presId="urn:microsoft.com/office/officeart/2005/8/layout/vList5"/>
    <dgm:cxn modelId="{41793F98-EF06-CA4D-ADE1-825C1FE4A381}" type="presParOf" srcId="{8A45E180-1273-EF45-BDDC-AE9A602F4B72}" destId="{0B60AC70-C8AB-484F-A825-4FBEA228F3E1}" srcOrd="1" destOrd="0" presId="urn:microsoft.com/office/officeart/2005/8/layout/vList5"/>
    <dgm:cxn modelId="{759B7A35-D706-4042-BCFA-6832C119FB1A}" type="presParOf" srcId="{D694EB6D-F655-CB46-98B1-4843B703F75B}" destId="{B08F90AD-54F6-984D-B6F7-258D1BF78C22}" srcOrd="1" destOrd="0" presId="urn:microsoft.com/office/officeart/2005/8/layout/vList5"/>
    <dgm:cxn modelId="{E9CBB7F6-FBAF-C64F-B74F-657EAE2BF406}" type="presParOf" srcId="{D694EB6D-F655-CB46-98B1-4843B703F75B}" destId="{DE1F24BC-134B-0E4D-A56C-5455AB9A6E45}" srcOrd="2" destOrd="0" presId="urn:microsoft.com/office/officeart/2005/8/layout/vList5"/>
    <dgm:cxn modelId="{B4D942DA-816C-8143-9887-7867F6E4295D}" type="presParOf" srcId="{DE1F24BC-134B-0E4D-A56C-5455AB9A6E45}" destId="{4A6D62C1-F71C-9F48-89B6-C9E9524E01F0}" srcOrd="0" destOrd="0" presId="urn:microsoft.com/office/officeart/2005/8/layout/vList5"/>
    <dgm:cxn modelId="{9E46A77D-BD8E-5245-A64C-C7E28AE7F1BD}" type="presParOf" srcId="{DE1F24BC-134B-0E4D-A56C-5455AB9A6E45}" destId="{1FF97593-5BA8-764E-BBDD-C625062E643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F8F737-AF6E-4210-9F3C-4774D89FE4C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2B21D9-CBED-4D02-8702-484ACD86A95F}">
      <dgm:prSet/>
      <dgm:spPr/>
      <dgm:t>
        <a:bodyPr/>
        <a:lstStyle/>
        <a:p>
          <a:pPr>
            <a:defRPr b="1"/>
          </a:pPr>
          <a:r>
            <a:rPr lang="en-US" b="1"/>
            <a:t>Explanation</a:t>
          </a:r>
          <a:endParaRPr lang="en-US"/>
        </a:p>
      </dgm:t>
    </dgm:pt>
    <dgm:pt modelId="{D480464F-4505-4DCC-8280-8EFFCF4AF214}" type="parTrans" cxnId="{27BA4878-0802-4A82-A768-DF662D9A0E7A}">
      <dgm:prSet/>
      <dgm:spPr/>
      <dgm:t>
        <a:bodyPr/>
        <a:lstStyle/>
        <a:p>
          <a:endParaRPr lang="en-US"/>
        </a:p>
      </dgm:t>
    </dgm:pt>
    <dgm:pt modelId="{8E744EAD-44EB-4082-9D8C-53C85369D6F3}" type="sibTrans" cxnId="{27BA4878-0802-4A82-A768-DF662D9A0E7A}">
      <dgm:prSet/>
      <dgm:spPr/>
      <dgm:t>
        <a:bodyPr/>
        <a:lstStyle/>
        <a:p>
          <a:endParaRPr lang="en-US"/>
        </a:p>
      </dgm:t>
    </dgm:pt>
    <dgm:pt modelId="{2EE6C08E-FB1C-4D7A-8FA4-807045256976}">
      <dgm:prSet/>
      <dgm:spPr/>
      <dgm:t>
        <a:bodyPr/>
        <a:lstStyle/>
        <a:p>
          <a:r>
            <a:rPr lang="en-US"/>
            <a:t>Lookup commands enrich data by adding fields from external sources, such as CSV files or lookup tables.</a:t>
          </a:r>
        </a:p>
      </dgm:t>
    </dgm:pt>
    <dgm:pt modelId="{9FD441B8-4E57-4EDE-A452-2AB5CFA3FE60}" type="parTrans" cxnId="{17027C2B-A1CE-4117-A2D4-728858910986}">
      <dgm:prSet/>
      <dgm:spPr/>
      <dgm:t>
        <a:bodyPr/>
        <a:lstStyle/>
        <a:p>
          <a:endParaRPr lang="en-US"/>
        </a:p>
      </dgm:t>
    </dgm:pt>
    <dgm:pt modelId="{74D87E91-05AA-4B85-AA2F-A9F8A48EBBCA}" type="sibTrans" cxnId="{17027C2B-A1CE-4117-A2D4-728858910986}">
      <dgm:prSet/>
      <dgm:spPr/>
      <dgm:t>
        <a:bodyPr/>
        <a:lstStyle/>
        <a:p>
          <a:endParaRPr lang="en-US"/>
        </a:p>
      </dgm:t>
    </dgm:pt>
    <dgm:pt modelId="{8F57163E-5198-46F5-A4C9-D8DC4BFBB577}">
      <dgm:prSet/>
      <dgm:spPr/>
      <dgm:t>
        <a:bodyPr/>
        <a:lstStyle/>
        <a:p>
          <a:r>
            <a:rPr lang="en-US"/>
            <a:t>The lookup command is commonly used for this purpose.</a:t>
          </a:r>
        </a:p>
      </dgm:t>
    </dgm:pt>
    <dgm:pt modelId="{11C3AA1D-DF7E-4EBA-B946-89E0FE46FF95}" type="parTrans" cxnId="{D633E8EE-E0B2-4A80-B791-074B8031E350}">
      <dgm:prSet/>
      <dgm:spPr/>
      <dgm:t>
        <a:bodyPr/>
        <a:lstStyle/>
        <a:p>
          <a:endParaRPr lang="en-US"/>
        </a:p>
      </dgm:t>
    </dgm:pt>
    <dgm:pt modelId="{4849E43E-96CA-46BF-A53F-F07918EF9791}" type="sibTrans" cxnId="{D633E8EE-E0B2-4A80-B791-074B8031E350}">
      <dgm:prSet/>
      <dgm:spPr/>
      <dgm:t>
        <a:bodyPr/>
        <a:lstStyle/>
        <a:p>
          <a:endParaRPr lang="en-US"/>
        </a:p>
      </dgm:t>
    </dgm:pt>
    <dgm:pt modelId="{059FAD92-3C73-4F84-B514-5D9547ABBF51}">
      <dgm:prSet/>
      <dgm:spPr/>
      <dgm:t>
        <a:bodyPr/>
        <a:lstStyle/>
        <a:p>
          <a:pPr>
            <a:defRPr b="1"/>
          </a:pPr>
          <a:r>
            <a:rPr lang="en-US" b="1"/>
            <a:t>Examples</a:t>
          </a:r>
          <a:endParaRPr lang="en-US"/>
        </a:p>
      </dgm:t>
    </dgm:pt>
    <dgm:pt modelId="{232A9DC1-06DB-45C5-AB59-A614AC072085}" type="parTrans" cxnId="{7BE7D51D-AD9D-4F73-90FB-507A691E5866}">
      <dgm:prSet/>
      <dgm:spPr/>
      <dgm:t>
        <a:bodyPr/>
        <a:lstStyle/>
        <a:p>
          <a:endParaRPr lang="en-US"/>
        </a:p>
      </dgm:t>
    </dgm:pt>
    <dgm:pt modelId="{8572609B-A21B-453E-8F97-9E8B2A21AFF6}" type="sibTrans" cxnId="{7BE7D51D-AD9D-4F73-90FB-507A691E5866}">
      <dgm:prSet/>
      <dgm:spPr/>
      <dgm:t>
        <a:bodyPr/>
        <a:lstStyle/>
        <a:p>
          <a:endParaRPr lang="en-US"/>
        </a:p>
      </dgm:t>
    </dgm:pt>
    <dgm:pt modelId="{EC29CFBB-FB26-46D4-A414-269C57A2CFA8}">
      <dgm:prSet/>
      <dgm:spPr/>
      <dgm:t>
        <a:bodyPr/>
        <a:lstStyle/>
        <a:p>
          <a:r>
            <a:rPr lang="en-US" i="1"/>
            <a:t>index=webserver | lookup user_info user_id OUTPUT user_name </a:t>
          </a:r>
          <a:r>
            <a:rPr lang="en-US" b="1" i="1"/>
            <a:t>“Adds the user_name field from the user_info lookup table based on user_id”.</a:t>
          </a:r>
          <a:endParaRPr lang="en-US"/>
        </a:p>
      </dgm:t>
    </dgm:pt>
    <dgm:pt modelId="{25D36CD3-9316-44E6-AB39-DE7413AA638E}" type="parTrans" cxnId="{01C4A729-378C-4986-B765-CB200420973A}">
      <dgm:prSet/>
      <dgm:spPr/>
      <dgm:t>
        <a:bodyPr/>
        <a:lstStyle/>
        <a:p>
          <a:endParaRPr lang="en-US"/>
        </a:p>
      </dgm:t>
    </dgm:pt>
    <dgm:pt modelId="{0B69F40B-D5AC-4EA5-B474-F6E1870C9ACC}" type="sibTrans" cxnId="{01C4A729-378C-4986-B765-CB200420973A}">
      <dgm:prSet/>
      <dgm:spPr/>
      <dgm:t>
        <a:bodyPr/>
        <a:lstStyle/>
        <a:p>
          <a:endParaRPr lang="en-US"/>
        </a:p>
      </dgm:t>
    </dgm:pt>
    <dgm:pt modelId="{152DB1B0-13C7-4120-AB42-C548BCE019ED}">
      <dgm:prSet/>
      <dgm:spPr/>
      <dgm:t>
        <a:bodyPr/>
        <a:lstStyle/>
        <a:p>
          <a:r>
            <a:rPr lang="en-US" i="1"/>
            <a:t>index=webserver | lookup geo_info ip OUTPUT location </a:t>
          </a:r>
          <a:r>
            <a:rPr lang="en-US" b="1" i="1"/>
            <a:t>“Adds location data based on IP addresses”.</a:t>
          </a:r>
          <a:endParaRPr lang="en-US"/>
        </a:p>
      </dgm:t>
    </dgm:pt>
    <dgm:pt modelId="{96F1C841-BD7E-4D0D-B708-C0FC3EBA8E41}" type="parTrans" cxnId="{4B8AE8E7-7972-495F-8290-B8951E20DAB9}">
      <dgm:prSet/>
      <dgm:spPr/>
      <dgm:t>
        <a:bodyPr/>
        <a:lstStyle/>
        <a:p>
          <a:endParaRPr lang="en-US"/>
        </a:p>
      </dgm:t>
    </dgm:pt>
    <dgm:pt modelId="{1F55FCCE-F6EA-49CE-AE7E-575A1FC60C11}" type="sibTrans" cxnId="{4B8AE8E7-7972-495F-8290-B8951E20DAB9}">
      <dgm:prSet/>
      <dgm:spPr/>
      <dgm:t>
        <a:bodyPr/>
        <a:lstStyle/>
        <a:p>
          <a:endParaRPr lang="en-US"/>
        </a:p>
      </dgm:t>
    </dgm:pt>
    <dgm:pt modelId="{D309E754-ACDA-3644-94FC-A748A7D184C1}" type="pres">
      <dgm:prSet presAssocID="{EAF8F737-AF6E-4210-9F3C-4774D89FE4C4}" presName="Name0" presStyleCnt="0">
        <dgm:presLayoutVars>
          <dgm:dir/>
          <dgm:animLvl val="lvl"/>
          <dgm:resizeHandles val="exact"/>
        </dgm:presLayoutVars>
      </dgm:prSet>
      <dgm:spPr/>
    </dgm:pt>
    <dgm:pt modelId="{519D5FCB-F5C0-7045-ABC9-FA8457819956}" type="pres">
      <dgm:prSet presAssocID="{059FAD92-3C73-4F84-B514-5D9547ABBF51}" presName="boxAndChildren" presStyleCnt="0"/>
      <dgm:spPr/>
    </dgm:pt>
    <dgm:pt modelId="{D085942E-B3A2-904A-894E-ED9CFCA5B4C1}" type="pres">
      <dgm:prSet presAssocID="{059FAD92-3C73-4F84-B514-5D9547ABBF51}" presName="parentTextBox" presStyleLbl="alignNode1" presStyleIdx="0" presStyleCnt="2"/>
      <dgm:spPr/>
    </dgm:pt>
    <dgm:pt modelId="{A0811AB6-97B7-A041-88C4-E6DAC75819AE}" type="pres">
      <dgm:prSet presAssocID="{059FAD92-3C73-4F84-B514-5D9547ABBF51}" presName="descendantBox" presStyleLbl="bgAccFollowNode1" presStyleIdx="0" presStyleCnt="2"/>
      <dgm:spPr/>
    </dgm:pt>
    <dgm:pt modelId="{3CF11740-376B-324C-996D-576E7BE64DE6}" type="pres">
      <dgm:prSet presAssocID="{8E744EAD-44EB-4082-9D8C-53C85369D6F3}" presName="sp" presStyleCnt="0"/>
      <dgm:spPr/>
    </dgm:pt>
    <dgm:pt modelId="{912BB822-43C1-4842-8936-C1625758FBA2}" type="pres">
      <dgm:prSet presAssocID="{9E2B21D9-CBED-4D02-8702-484ACD86A95F}" presName="arrowAndChildren" presStyleCnt="0"/>
      <dgm:spPr/>
    </dgm:pt>
    <dgm:pt modelId="{7BFAB224-0392-AB4A-88E8-1DD89035673C}" type="pres">
      <dgm:prSet presAssocID="{9E2B21D9-CBED-4D02-8702-484ACD86A95F}" presName="parentTextArrow" presStyleLbl="node1" presStyleIdx="0" presStyleCnt="0"/>
      <dgm:spPr/>
    </dgm:pt>
    <dgm:pt modelId="{E7DFD60E-9FF7-3E46-8D01-6CDCCAA0A6E6}" type="pres">
      <dgm:prSet presAssocID="{9E2B21D9-CBED-4D02-8702-484ACD86A95F}" presName="arrow" presStyleLbl="alignNode1" presStyleIdx="1" presStyleCnt="2"/>
      <dgm:spPr/>
    </dgm:pt>
    <dgm:pt modelId="{CA3E6371-6955-B34B-A3FB-92A22E59202D}" type="pres">
      <dgm:prSet presAssocID="{9E2B21D9-CBED-4D02-8702-484ACD86A95F}" presName="descendantArrow" presStyleLbl="bgAccFollowNode1" presStyleIdx="1" presStyleCnt="2"/>
      <dgm:spPr/>
    </dgm:pt>
  </dgm:ptLst>
  <dgm:cxnLst>
    <dgm:cxn modelId="{3D10501C-4B0A-374E-A36D-08927CD60FBC}" type="presOf" srcId="{8F57163E-5198-46F5-A4C9-D8DC4BFBB577}" destId="{CA3E6371-6955-B34B-A3FB-92A22E59202D}" srcOrd="0" destOrd="1" presId="urn:microsoft.com/office/officeart/2016/7/layout/VerticalDownArrowProcess"/>
    <dgm:cxn modelId="{7BE7D51D-AD9D-4F73-90FB-507A691E5866}" srcId="{EAF8F737-AF6E-4210-9F3C-4774D89FE4C4}" destId="{059FAD92-3C73-4F84-B514-5D9547ABBF51}" srcOrd="1" destOrd="0" parTransId="{232A9DC1-06DB-45C5-AB59-A614AC072085}" sibTransId="{8572609B-A21B-453E-8F97-9E8B2A21AFF6}"/>
    <dgm:cxn modelId="{01C4A729-378C-4986-B765-CB200420973A}" srcId="{059FAD92-3C73-4F84-B514-5D9547ABBF51}" destId="{EC29CFBB-FB26-46D4-A414-269C57A2CFA8}" srcOrd="0" destOrd="0" parTransId="{25D36CD3-9316-44E6-AB39-DE7413AA638E}" sibTransId="{0B69F40B-D5AC-4EA5-B474-F6E1870C9ACC}"/>
    <dgm:cxn modelId="{17027C2B-A1CE-4117-A2D4-728858910986}" srcId="{9E2B21D9-CBED-4D02-8702-484ACD86A95F}" destId="{2EE6C08E-FB1C-4D7A-8FA4-807045256976}" srcOrd="0" destOrd="0" parTransId="{9FD441B8-4E57-4EDE-A452-2AB5CFA3FE60}" sibTransId="{74D87E91-05AA-4B85-AA2F-A9F8A48EBBCA}"/>
    <dgm:cxn modelId="{FC4F902B-635D-FA47-A219-201DA6583CDF}" type="presOf" srcId="{059FAD92-3C73-4F84-B514-5D9547ABBF51}" destId="{D085942E-B3A2-904A-894E-ED9CFCA5B4C1}" srcOrd="0" destOrd="0" presId="urn:microsoft.com/office/officeart/2016/7/layout/VerticalDownArrowProcess"/>
    <dgm:cxn modelId="{756E962E-D1B2-9043-8D5C-4C8C47DDF36D}" type="presOf" srcId="{EC29CFBB-FB26-46D4-A414-269C57A2CFA8}" destId="{A0811AB6-97B7-A041-88C4-E6DAC75819AE}" srcOrd="0" destOrd="0" presId="urn:microsoft.com/office/officeart/2016/7/layout/VerticalDownArrowProcess"/>
    <dgm:cxn modelId="{4E6FBB41-EE3B-AB45-8B55-4D9B625889A2}" type="presOf" srcId="{2EE6C08E-FB1C-4D7A-8FA4-807045256976}" destId="{CA3E6371-6955-B34B-A3FB-92A22E59202D}" srcOrd="0" destOrd="0" presId="urn:microsoft.com/office/officeart/2016/7/layout/VerticalDownArrowProcess"/>
    <dgm:cxn modelId="{12BA0E5B-EFA6-304E-9AD9-F4CEEDE297BE}" type="presOf" srcId="{9E2B21D9-CBED-4D02-8702-484ACD86A95F}" destId="{7BFAB224-0392-AB4A-88E8-1DD89035673C}" srcOrd="0" destOrd="0" presId="urn:microsoft.com/office/officeart/2016/7/layout/VerticalDownArrowProcess"/>
    <dgm:cxn modelId="{00902D68-03D9-1F43-8E04-729C4E124F20}" type="presOf" srcId="{EAF8F737-AF6E-4210-9F3C-4774D89FE4C4}" destId="{D309E754-ACDA-3644-94FC-A748A7D184C1}" srcOrd="0" destOrd="0" presId="urn:microsoft.com/office/officeart/2016/7/layout/VerticalDownArrowProcess"/>
    <dgm:cxn modelId="{27BA4878-0802-4A82-A768-DF662D9A0E7A}" srcId="{EAF8F737-AF6E-4210-9F3C-4774D89FE4C4}" destId="{9E2B21D9-CBED-4D02-8702-484ACD86A95F}" srcOrd="0" destOrd="0" parTransId="{D480464F-4505-4DCC-8280-8EFFCF4AF214}" sibTransId="{8E744EAD-44EB-4082-9D8C-53C85369D6F3}"/>
    <dgm:cxn modelId="{4B8AE8E7-7972-495F-8290-B8951E20DAB9}" srcId="{059FAD92-3C73-4F84-B514-5D9547ABBF51}" destId="{152DB1B0-13C7-4120-AB42-C548BCE019ED}" srcOrd="1" destOrd="0" parTransId="{96F1C841-BD7E-4D0D-B708-C0FC3EBA8E41}" sibTransId="{1F55FCCE-F6EA-49CE-AE7E-575A1FC60C11}"/>
    <dgm:cxn modelId="{FA89CEEA-8325-B343-A7FE-256EC7CCCB1E}" type="presOf" srcId="{9E2B21D9-CBED-4D02-8702-484ACD86A95F}" destId="{E7DFD60E-9FF7-3E46-8D01-6CDCCAA0A6E6}" srcOrd="1" destOrd="0" presId="urn:microsoft.com/office/officeart/2016/7/layout/VerticalDownArrowProcess"/>
    <dgm:cxn modelId="{D633E8EE-E0B2-4A80-B791-074B8031E350}" srcId="{9E2B21D9-CBED-4D02-8702-484ACD86A95F}" destId="{8F57163E-5198-46F5-A4C9-D8DC4BFBB577}" srcOrd="1" destOrd="0" parTransId="{11C3AA1D-DF7E-4EBA-B946-89E0FE46FF95}" sibTransId="{4849E43E-96CA-46BF-A53F-F07918EF9791}"/>
    <dgm:cxn modelId="{A27415F8-3BA9-044F-8D21-1CDC670ACA09}" type="presOf" srcId="{152DB1B0-13C7-4120-AB42-C548BCE019ED}" destId="{A0811AB6-97B7-A041-88C4-E6DAC75819AE}" srcOrd="0" destOrd="1" presId="urn:microsoft.com/office/officeart/2016/7/layout/VerticalDownArrowProcess"/>
    <dgm:cxn modelId="{66A7E0EA-4FD7-EF4C-9A3E-23BFC4A386CF}" type="presParOf" srcId="{D309E754-ACDA-3644-94FC-A748A7D184C1}" destId="{519D5FCB-F5C0-7045-ABC9-FA8457819956}" srcOrd="0" destOrd="0" presId="urn:microsoft.com/office/officeart/2016/7/layout/VerticalDownArrowProcess"/>
    <dgm:cxn modelId="{1FB89413-6EEA-FA4D-BA4C-1BD17B900B34}" type="presParOf" srcId="{519D5FCB-F5C0-7045-ABC9-FA8457819956}" destId="{D085942E-B3A2-904A-894E-ED9CFCA5B4C1}" srcOrd="0" destOrd="0" presId="urn:microsoft.com/office/officeart/2016/7/layout/VerticalDownArrowProcess"/>
    <dgm:cxn modelId="{47EBB0B9-93CF-3C4F-BD1A-C76B8B0EEC0B}" type="presParOf" srcId="{519D5FCB-F5C0-7045-ABC9-FA8457819956}" destId="{A0811AB6-97B7-A041-88C4-E6DAC75819AE}" srcOrd="1" destOrd="0" presId="urn:microsoft.com/office/officeart/2016/7/layout/VerticalDownArrowProcess"/>
    <dgm:cxn modelId="{276B4B35-D314-C246-ABE9-DAFD1121058B}" type="presParOf" srcId="{D309E754-ACDA-3644-94FC-A748A7D184C1}" destId="{3CF11740-376B-324C-996D-576E7BE64DE6}" srcOrd="1" destOrd="0" presId="urn:microsoft.com/office/officeart/2016/7/layout/VerticalDownArrowProcess"/>
    <dgm:cxn modelId="{C59A5B63-05B5-3E4C-8B95-1499B1948F96}" type="presParOf" srcId="{D309E754-ACDA-3644-94FC-A748A7D184C1}" destId="{912BB822-43C1-4842-8936-C1625758FBA2}" srcOrd="2" destOrd="0" presId="urn:microsoft.com/office/officeart/2016/7/layout/VerticalDownArrowProcess"/>
    <dgm:cxn modelId="{AA0E0C8F-B011-5849-84F7-2FC2A6A75B05}" type="presParOf" srcId="{912BB822-43C1-4842-8936-C1625758FBA2}" destId="{7BFAB224-0392-AB4A-88E8-1DD89035673C}" srcOrd="0" destOrd="0" presId="urn:microsoft.com/office/officeart/2016/7/layout/VerticalDownArrowProcess"/>
    <dgm:cxn modelId="{8655E05A-150B-7B42-8699-576ED8022C82}" type="presParOf" srcId="{912BB822-43C1-4842-8936-C1625758FBA2}" destId="{E7DFD60E-9FF7-3E46-8D01-6CDCCAA0A6E6}" srcOrd="1" destOrd="0" presId="urn:microsoft.com/office/officeart/2016/7/layout/VerticalDownArrowProcess"/>
    <dgm:cxn modelId="{CD759290-30ED-2647-96D4-2CD1B96CDF55}" type="presParOf" srcId="{912BB822-43C1-4842-8936-C1625758FBA2}" destId="{CA3E6371-6955-B34B-A3FB-92A22E59202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9D768AE-E3F8-4B8B-8CFB-8DBF726D965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532644-292B-41CA-9671-56C936AD87AC}">
      <dgm:prSet/>
      <dgm:spPr/>
      <dgm:t>
        <a:bodyPr/>
        <a:lstStyle/>
        <a:p>
          <a:r>
            <a:rPr lang="en-US" b="1"/>
            <a:t>Explanation:</a:t>
          </a:r>
          <a:endParaRPr lang="en-US"/>
        </a:p>
      </dgm:t>
    </dgm:pt>
    <dgm:pt modelId="{70DB8C59-9E00-4E8F-BD1E-341A196C211C}" type="parTrans" cxnId="{9156CE74-A7AD-4DE8-B317-23F1E50EE3C2}">
      <dgm:prSet/>
      <dgm:spPr/>
      <dgm:t>
        <a:bodyPr/>
        <a:lstStyle/>
        <a:p>
          <a:endParaRPr lang="en-US"/>
        </a:p>
      </dgm:t>
    </dgm:pt>
    <dgm:pt modelId="{8F5CCFD5-74F7-424B-A97F-35A9C1662068}" type="sibTrans" cxnId="{9156CE74-A7AD-4DE8-B317-23F1E50EE3C2}">
      <dgm:prSet/>
      <dgm:spPr/>
      <dgm:t>
        <a:bodyPr/>
        <a:lstStyle/>
        <a:p>
          <a:endParaRPr lang="en-US"/>
        </a:p>
      </dgm:t>
    </dgm:pt>
    <dgm:pt modelId="{8167EF7A-ABCA-45AD-AFF3-3038464E276F}">
      <dgm:prSet/>
      <dgm:spPr/>
      <dgm:t>
        <a:bodyPr/>
        <a:lstStyle/>
        <a:p>
          <a:r>
            <a:rPr lang="en-US"/>
            <a:t>The eval command creates new fields or transforms existing ones using expressions.</a:t>
          </a:r>
        </a:p>
      </dgm:t>
    </dgm:pt>
    <dgm:pt modelId="{F3D1AF58-0EE8-4FA7-829C-785624C55A36}" type="parTrans" cxnId="{18160C08-A34D-4FEF-B871-996AB9A9C4F3}">
      <dgm:prSet/>
      <dgm:spPr/>
      <dgm:t>
        <a:bodyPr/>
        <a:lstStyle/>
        <a:p>
          <a:endParaRPr lang="en-US"/>
        </a:p>
      </dgm:t>
    </dgm:pt>
    <dgm:pt modelId="{F69D7698-A514-4C0D-B35E-043EEB6FFB72}" type="sibTrans" cxnId="{18160C08-A34D-4FEF-B871-996AB9A9C4F3}">
      <dgm:prSet/>
      <dgm:spPr/>
      <dgm:t>
        <a:bodyPr/>
        <a:lstStyle/>
        <a:p>
          <a:endParaRPr lang="en-US"/>
        </a:p>
      </dgm:t>
    </dgm:pt>
    <dgm:pt modelId="{ADE11935-014C-4206-8936-C00AB69B271C}">
      <dgm:prSet/>
      <dgm:spPr/>
      <dgm:t>
        <a:bodyPr/>
        <a:lstStyle/>
        <a:p>
          <a:r>
            <a:rPr lang="en-US"/>
            <a:t>It supports various operations, including arithmetic, string manipulation, and conditional logic.</a:t>
          </a:r>
        </a:p>
      </dgm:t>
    </dgm:pt>
    <dgm:pt modelId="{44187EDB-FCF9-426A-AF61-46181E08307A}" type="parTrans" cxnId="{2D27B6D7-2968-48F0-9940-7C5AC02D7778}">
      <dgm:prSet/>
      <dgm:spPr/>
      <dgm:t>
        <a:bodyPr/>
        <a:lstStyle/>
        <a:p>
          <a:endParaRPr lang="en-US"/>
        </a:p>
      </dgm:t>
    </dgm:pt>
    <dgm:pt modelId="{3A041FA2-8FD9-4D42-9EE3-5FCCFA94F489}" type="sibTrans" cxnId="{2D27B6D7-2968-48F0-9940-7C5AC02D7778}">
      <dgm:prSet/>
      <dgm:spPr/>
      <dgm:t>
        <a:bodyPr/>
        <a:lstStyle/>
        <a:p>
          <a:endParaRPr lang="en-US"/>
        </a:p>
      </dgm:t>
    </dgm:pt>
    <dgm:pt modelId="{7FB1DD96-1AA2-4D2F-BB8F-AE5A62A8F899}">
      <dgm:prSet/>
      <dgm:spPr/>
      <dgm:t>
        <a:bodyPr/>
        <a:lstStyle/>
        <a:p>
          <a:r>
            <a:rPr lang="en-US" b="1"/>
            <a:t>Examples:</a:t>
          </a:r>
          <a:endParaRPr lang="en-US"/>
        </a:p>
      </dgm:t>
    </dgm:pt>
    <dgm:pt modelId="{F54E609C-88BF-4C24-A19D-5DDE68AEB297}" type="parTrans" cxnId="{6E58CD27-FC2A-4F09-AD69-C40F26F25436}">
      <dgm:prSet/>
      <dgm:spPr/>
      <dgm:t>
        <a:bodyPr/>
        <a:lstStyle/>
        <a:p>
          <a:endParaRPr lang="en-US"/>
        </a:p>
      </dgm:t>
    </dgm:pt>
    <dgm:pt modelId="{F4B865D5-A8BD-4B1F-884E-9E8960DFFC0C}" type="sibTrans" cxnId="{6E58CD27-FC2A-4F09-AD69-C40F26F25436}">
      <dgm:prSet/>
      <dgm:spPr/>
      <dgm:t>
        <a:bodyPr/>
        <a:lstStyle/>
        <a:p>
          <a:endParaRPr lang="en-US"/>
        </a:p>
      </dgm:t>
    </dgm:pt>
    <dgm:pt modelId="{D2984066-3607-4604-A2F6-2F85B1357E24}">
      <dgm:prSet/>
      <dgm:spPr/>
      <dgm:t>
        <a:bodyPr/>
        <a:lstStyle/>
        <a:p>
          <a:r>
            <a:rPr lang="en-US" i="1" dirty="0"/>
            <a:t>index=webserver | eval </a:t>
          </a:r>
          <a:r>
            <a:rPr lang="en-US" i="1" dirty="0" err="1"/>
            <a:t>total_price</a:t>
          </a:r>
          <a:r>
            <a:rPr lang="en-US" i="1" dirty="0"/>
            <a:t>=quantity * price </a:t>
          </a:r>
          <a:r>
            <a:rPr lang="en-US" b="1" i="1" dirty="0"/>
            <a:t>“Creates a new field </a:t>
          </a:r>
          <a:r>
            <a:rPr lang="en-US" b="1" i="1" dirty="0" err="1"/>
            <a:t>total_price</a:t>
          </a:r>
          <a:r>
            <a:rPr lang="en-US" b="1" i="1" dirty="0"/>
            <a:t> by multiplying quantity and price”.</a:t>
          </a:r>
          <a:endParaRPr lang="en-US" dirty="0"/>
        </a:p>
      </dgm:t>
    </dgm:pt>
    <dgm:pt modelId="{9347DA1D-11E0-4774-BDCC-481815752BD0}" type="parTrans" cxnId="{172EF457-98F5-430D-9513-D4A4489D3737}">
      <dgm:prSet/>
      <dgm:spPr/>
      <dgm:t>
        <a:bodyPr/>
        <a:lstStyle/>
        <a:p>
          <a:endParaRPr lang="en-US"/>
        </a:p>
      </dgm:t>
    </dgm:pt>
    <dgm:pt modelId="{360536B6-918A-4542-82E3-87EDB4C63BCB}" type="sibTrans" cxnId="{172EF457-98F5-430D-9513-D4A4489D3737}">
      <dgm:prSet/>
      <dgm:spPr/>
      <dgm:t>
        <a:bodyPr/>
        <a:lstStyle/>
        <a:p>
          <a:endParaRPr lang="en-US"/>
        </a:p>
      </dgm:t>
    </dgm:pt>
    <dgm:pt modelId="{308F092E-67F3-46B9-8A91-E168995D142E}">
      <dgm:prSet/>
      <dgm:spPr/>
      <dgm:t>
        <a:bodyPr/>
        <a:lstStyle/>
        <a:p>
          <a:r>
            <a:rPr lang="en-US" i="1"/>
            <a:t>index=webserver | eval status_description=if(status==200, "OK", "Error") </a:t>
          </a:r>
          <a:r>
            <a:rPr lang="en-US" b="1" i="1"/>
            <a:t>“Creates a new field status_description based on the status code”.</a:t>
          </a:r>
          <a:endParaRPr lang="en-US"/>
        </a:p>
      </dgm:t>
    </dgm:pt>
    <dgm:pt modelId="{A757D8E3-39DA-42A4-BFDA-0715F18CB80F}" type="parTrans" cxnId="{1A115D72-0629-463E-9E13-D8652281FD51}">
      <dgm:prSet/>
      <dgm:spPr/>
      <dgm:t>
        <a:bodyPr/>
        <a:lstStyle/>
        <a:p>
          <a:endParaRPr lang="en-US"/>
        </a:p>
      </dgm:t>
    </dgm:pt>
    <dgm:pt modelId="{319686A5-B29C-40AD-AF52-619239E025B5}" type="sibTrans" cxnId="{1A115D72-0629-463E-9E13-D8652281FD51}">
      <dgm:prSet/>
      <dgm:spPr/>
      <dgm:t>
        <a:bodyPr/>
        <a:lstStyle/>
        <a:p>
          <a:endParaRPr lang="en-US"/>
        </a:p>
      </dgm:t>
    </dgm:pt>
    <dgm:pt modelId="{29A9EC88-8888-254C-95F1-28A36ACEF7EA}" type="pres">
      <dgm:prSet presAssocID="{79D768AE-E3F8-4B8B-8CFB-8DBF726D9650}" presName="Name0" presStyleCnt="0">
        <dgm:presLayoutVars>
          <dgm:dir/>
          <dgm:animLvl val="lvl"/>
          <dgm:resizeHandles val="exact"/>
        </dgm:presLayoutVars>
      </dgm:prSet>
      <dgm:spPr/>
    </dgm:pt>
    <dgm:pt modelId="{B8C16322-F4DC-1345-8DCE-E589621D787A}" type="pres">
      <dgm:prSet presAssocID="{D7532644-292B-41CA-9671-56C936AD87AC}" presName="linNode" presStyleCnt="0"/>
      <dgm:spPr/>
    </dgm:pt>
    <dgm:pt modelId="{EB37571A-6ACD-6045-8940-23DBB4DF8B98}" type="pres">
      <dgm:prSet presAssocID="{D7532644-292B-41CA-9671-56C936AD87AC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62ADBB80-0A55-A343-BE43-945B457132CF}" type="pres">
      <dgm:prSet presAssocID="{D7532644-292B-41CA-9671-56C936AD87AC}" presName="descendantText" presStyleLbl="alignAccFollowNode1" presStyleIdx="0" presStyleCnt="2">
        <dgm:presLayoutVars>
          <dgm:bulletEnabled/>
        </dgm:presLayoutVars>
      </dgm:prSet>
      <dgm:spPr/>
    </dgm:pt>
    <dgm:pt modelId="{4908CB4E-2CF9-AB40-8EE8-61C912CFEEA5}" type="pres">
      <dgm:prSet presAssocID="{8F5CCFD5-74F7-424B-A97F-35A9C1662068}" presName="sp" presStyleCnt="0"/>
      <dgm:spPr/>
    </dgm:pt>
    <dgm:pt modelId="{52627A5E-E818-494F-BE83-CFEE4E51EF2A}" type="pres">
      <dgm:prSet presAssocID="{7FB1DD96-1AA2-4D2F-BB8F-AE5A62A8F899}" presName="linNode" presStyleCnt="0"/>
      <dgm:spPr/>
    </dgm:pt>
    <dgm:pt modelId="{9399BB2A-5F19-6247-AC56-F94DD94BA111}" type="pres">
      <dgm:prSet presAssocID="{7FB1DD96-1AA2-4D2F-BB8F-AE5A62A8F899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2AF52DF0-1CC1-D049-B180-1A0FCC635606}" type="pres">
      <dgm:prSet presAssocID="{7FB1DD96-1AA2-4D2F-BB8F-AE5A62A8F899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18160C08-A34D-4FEF-B871-996AB9A9C4F3}" srcId="{D7532644-292B-41CA-9671-56C936AD87AC}" destId="{8167EF7A-ABCA-45AD-AFF3-3038464E276F}" srcOrd="0" destOrd="0" parTransId="{F3D1AF58-0EE8-4FA7-829C-785624C55A36}" sibTransId="{F69D7698-A514-4C0D-B35E-043EEB6FFB72}"/>
    <dgm:cxn modelId="{B0573E0D-5914-E74A-8C1C-49AECB8D9620}" type="presOf" srcId="{ADE11935-014C-4206-8936-C00AB69B271C}" destId="{62ADBB80-0A55-A343-BE43-945B457132CF}" srcOrd="0" destOrd="1" presId="urn:microsoft.com/office/officeart/2016/7/layout/VerticalSolidActionList"/>
    <dgm:cxn modelId="{6E58CD27-FC2A-4F09-AD69-C40F26F25436}" srcId="{79D768AE-E3F8-4B8B-8CFB-8DBF726D9650}" destId="{7FB1DD96-1AA2-4D2F-BB8F-AE5A62A8F899}" srcOrd="1" destOrd="0" parTransId="{F54E609C-88BF-4C24-A19D-5DDE68AEB297}" sibTransId="{F4B865D5-A8BD-4B1F-884E-9E8960DFFC0C}"/>
    <dgm:cxn modelId="{172EF457-98F5-430D-9513-D4A4489D3737}" srcId="{7FB1DD96-1AA2-4D2F-BB8F-AE5A62A8F899}" destId="{D2984066-3607-4604-A2F6-2F85B1357E24}" srcOrd="0" destOrd="0" parTransId="{9347DA1D-11E0-4774-BDCC-481815752BD0}" sibTransId="{360536B6-918A-4542-82E3-87EDB4C63BCB}"/>
    <dgm:cxn modelId="{21C5E56E-EA64-7442-8A7C-4FC3F286378C}" type="presOf" srcId="{D2984066-3607-4604-A2F6-2F85B1357E24}" destId="{2AF52DF0-1CC1-D049-B180-1A0FCC635606}" srcOrd="0" destOrd="0" presId="urn:microsoft.com/office/officeart/2016/7/layout/VerticalSolidActionList"/>
    <dgm:cxn modelId="{1A115D72-0629-463E-9E13-D8652281FD51}" srcId="{7FB1DD96-1AA2-4D2F-BB8F-AE5A62A8F899}" destId="{308F092E-67F3-46B9-8A91-E168995D142E}" srcOrd="1" destOrd="0" parTransId="{A757D8E3-39DA-42A4-BFDA-0715F18CB80F}" sibTransId="{319686A5-B29C-40AD-AF52-619239E025B5}"/>
    <dgm:cxn modelId="{9156CE74-A7AD-4DE8-B317-23F1E50EE3C2}" srcId="{79D768AE-E3F8-4B8B-8CFB-8DBF726D9650}" destId="{D7532644-292B-41CA-9671-56C936AD87AC}" srcOrd="0" destOrd="0" parTransId="{70DB8C59-9E00-4E8F-BD1E-341A196C211C}" sibTransId="{8F5CCFD5-74F7-424B-A97F-35A9C1662068}"/>
    <dgm:cxn modelId="{6633D07D-97F4-674E-A4E4-884180DC5F7A}" type="presOf" srcId="{7FB1DD96-1AA2-4D2F-BB8F-AE5A62A8F899}" destId="{9399BB2A-5F19-6247-AC56-F94DD94BA111}" srcOrd="0" destOrd="0" presId="urn:microsoft.com/office/officeart/2016/7/layout/VerticalSolidActionList"/>
    <dgm:cxn modelId="{DF389BBB-7612-AC46-83D6-8ADB79C89059}" type="presOf" srcId="{8167EF7A-ABCA-45AD-AFF3-3038464E276F}" destId="{62ADBB80-0A55-A343-BE43-945B457132CF}" srcOrd="0" destOrd="0" presId="urn:microsoft.com/office/officeart/2016/7/layout/VerticalSolidActionList"/>
    <dgm:cxn modelId="{2D27B6D7-2968-48F0-9940-7C5AC02D7778}" srcId="{D7532644-292B-41CA-9671-56C936AD87AC}" destId="{ADE11935-014C-4206-8936-C00AB69B271C}" srcOrd="1" destOrd="0" parTransId="{44187EDB-FCF9-426A-AF61-46181E08307A}" sibTransId="{3A041FA2-8FD9-4D42-9EE3-5FCCFA94F489}"/>
    <dgm:cxn modelId="{5C07D5E5-495F-4E42-9117-07F7FFE5A470}" type="presOf" srcId="{D7532644-292B-41CA-9671-56C936AD87AC}" destId="{EB37571A-6ACD-6045-8940-23DBB4DF8B98}" srcOrd="0" destOrd="0" presId="urn:microsoft.com/office/officeart/2016/7/layout/VerticalSolidActionList"/>
    <dgm:cxn modelId="{E7683AF1-610B-184D-A813-8EE4F34A94BC}" type="presOf" srcId="{308F092E-67F3-46B9-8A91-E168995D142E}" destId="{2AF52DF0-1CC1-D049-B180-1A0FCC635606}" srcOrd="0" destOrd="1" presId="urn:microsoft.com/office/officeart/2016/7/layout/VerticalSolidActionList"/>
    <dgm:cxn modelId="{152DBAFF-0160-F947-B4FF-1C1732C03EF3}" type="presOf" srcId="{79D768AE-E3F8-4B8B-8CFB-8DBF726D9650}" destId="{29A9EC88-8888-254C-95F1-28A36ACEF7EA}" srcOrd="0" destOrd="0" presId="urn:microsoft.com/office/officeart/2016/7/layout/VerticalSolidActionList"/>
    <dgm:cxn modelId="{9DAF3570-F323-6546-ABC1-5FAE08EF9C64}" type="presParOf" srcId="{29A9EC88-8888-254C-95F1-28A36ACEF7EA}" destId="{B8C16322-F4DC-1345-8DCE-E589621D787A}" srcOrd="0" destOrd="0" presId="urn:microsoft.com/office/officeart/2016/7/layout/VerticalSolidActionList"/>
    <dgm:cxn modelId="{6045DFF8-7ABF-A842-8A99-87DF29C920E2}" type="presParOf" srcId="{B8C16322-F4DC-1345-8DCE-E589621D787A}" destId="{EB37571A-6ACD-6045-8940-23DBB4DF8B98}" srcOrd="0" destOrd="0" presId="urn:microsoft.com/office/officeart/2016/7/layout/VerticalSolidActionList"/>
    <dgm:cxn modelId="{33DFC64D-67E5-AF45-B7E4-7786DF94727F}" type="presParOf" srcId="{B8C16322-F4DC-1345-8DCE-E589621D787A}" destId="{62ADBB80-0A55-A343-BE43-945B457132CF}" srcOrd="1" destOrd="0" presId="urn:microsoft.com/office/officeart/2016/7/layout/VerticalSolidActionList"/>
    <dgm:cxn modelId="{0A0B369C-12A3-264E-8765-527DC215FDB0}" type="presParOf" srcId="{29A9EC88-8888-254C-95F1-28A36ACEF7EA}" destId="{4908CB4E-2CF9-AB40-8EE8-61C912CFEEA5}" srcOrd="1" destOrd="0" presId="urn:microsoft.com/office/officeart/2016/7/layout/VerticalSolidActionList"/>
    <dgm:cxn modelId="{96E9DB8A-4B57-8047-BF2C-11A0D7D2D7D0}" type="presParOf" srcId="{29A9EC88-8888-254C-95F1-28A36ACEF7EA}" destId="{52627A5E-E818-494F-BE83-CFEE4E51EF2A}" srcOrd="2" destOrd="0" presId="urn:microsoft.com/office/officeart/2016/7/layout/VerticalSolidActionList"/>
    <dgm:cxn modelId="{CAFF6140-86D3-C245-B307-F7B94000CB36}" type="presParOf" srcId="{52627A5E-E818-494F-BE83-CFEE4E51EF2A}" destId="{9399BB2A-5F19-6247-AC56-F94DD94BA111}" srcOrd="0" destOrd="0" presId="urn:microsoft.com/office/officeart/2016/7/layout/VerticalSolidActionList"/>
    <dgm:cxn modelId="{053CF2CB-2DC4-AC44-BB17-C3AACF565521}" type="presParOf" srcId="{52627A5E-E818-494F-BE83-CFEE4E51EF2A}" destId="{2AF52DF0-1CC1-D049-B180-1A0FCC63560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E560E55-EBCB-4FCE-B409-706EC0DB8C9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3ADBD4D-FC92-49BF-AF59-DC969135551D}">
      <dgm:prSet/>
      <dgm:spPr/>
      <dgm:t>
        <a:bodyPr/>
        <a:lstStyle/>
        <a:p>
          <a:r>
            <a:rPr lang="en-US" b="1"/>
            <a:t>Explanation</a:t>
          </a:r>
          <a:endParaRPr lang="en-US"/>
        </a:p>
      </dgm:t>
    </dgm:pt>
    <dgm:pt modelId="{4A2CC1A9-92DD-4352-8577-5848FDDD92CA}" type="parTrans" cxnId="{D29E61C4-FAD3-40BD-9206-346C4A1BA9B0}">
      <dgm:prSet/>
      <dgm:spPr/>
      <dgm:t>
        <a:bodyPr/>
        <a:lstStyle/>
        <a:p>
          <a:endParaRPr lang="en-US"/>
        </a:p>
      </dgm:t>
    </dgm:pt>
    <dgm:pt modelId="{27DC4BBE-AE91-49AF-A54E-3017CFFC91F3}" type="sibTrans" cxnId="{D29E61C4-FAD3-40BD-9206-346C4A1BA9B0}">
      <dgm:prSet/>
      <dgm:spPr/>
      <dgm:t>
        <a:bodyPr/>
        <a:lstStyle/>
        <a:p>
          <a:endParaRPr lang="en-US"/>
        </a:p>
      </dgm:t>
    </dgm:pt>
    <dgm:pt modelId="{177102BE-7CA0-4371-A9DB-1FF6BEB95A1A}">
      <dgm:prSet/>
      <dgm:spPr/>
      <dgm:t>
        <a:bodyPr/>
        <a:lstStyle/>
        <a:p>
          <a:r>
            <a:rPr lang="en-US"/>
            <a:t>The rex command extracts fields and data using regular expressions.</a:t>
          </a:r>
        </a:p>
      </dgm:t>
    </dgm:pt>
    <dgm:pt modelId="{C02323CB-54E1-4E4A-A0D6-7A0D2A27682C}" type="parTrans" cxnId="{8A88C749-9A75-4999-8970-365BB6F1E1E7}">
      <dgm:prSet/>
      <dgm:spPr/>
      <dgm:t>
        <a:bodyPr/>
        <a:lstStyle/>
        <a:p>
          <a:endParaRPr lang="en-US"/>
        </a:p>
      </dgm:t>
    </dgm:pt>
    <dgm:pt modelId="{06A4679A-DBF4-4AC1-9452-00B85F12DFC4}" type="sibTrans" cxnId="{8A88C749-9A75-4999-8970-365BB6F1E1E7}">
      <dgm:prSet/>
      <dgm:spPr/>
      <dgm:t>
        <a:bodyPr/>
        <a:lstStyle/>
        <a:p>
          <a:endParaRPr lang="en-US"/>
        </a:p>
      </dgm:t>
    </dgm:pt>
    <dgm:pt modelId="{D45AD6E7-1597-4B0D-BD31-570CE1C9FC64}">
      <dgm:prSet/>
      <dgm:spPr/>
      <dgm:t>
        <a:bodyPr/>
        <a:lstStyle/>
        <a:p>
          <a:r>
            <a:rPr lang="en-US"/>
            <a:t>It allows for pattern matching and extraction within event data.</a:t>
          </a:r>
        </a:p>
      </dgm:t>
    </dgm:pt>
    <dgm:pt modelId="{CF513067-A076-4F98-90EA-54B0244A7EF9}" type="parTrans" cxnId="{7B3E0E16-BF3D-45D3-BB3D-2F870EC67294}">
      <dgm:prSet/>
      <dgm:spPr/>
      <dgm:t>
        <a:bodyPr/>
        <a:lstStyle/>
        <a:p>
          <a:endParaRPr lang="en-US"/>
        </a:p>
      </dgm:t>
    </dgm:pt>
    <dgm:pt modelId="{2A50AEF2-61A6-4D77-A9EB-9AEE32A0C8EE}" type="sibTrans" cxnId="{7B3E0E16-BF3D-45D3-BB3D-2F870EC67294}">
      <dgm:prSet/>
      <dgm:spPr/>
      <dgm:t>
        <a:bodyPr/>
        <a:lstStyle/>
        <a:p>
          <a:endParaRPr lang="en-US"/>
        </a:p>
      </dgm:t>
    </dgm:pt>
    <dgm:pt modelId="{9E6B1880-A504-4AA9-BCBE-DA554D286E2B}">
      <dgm:prSet/>
      <dgm:spPr/>
      <dgm:t>
        <a:bodyPr/>
        <a:lstStyle/>
        <a:p>
          <a:r>
            <a:rPr lang="en-US" b="1" dirty="0"/>
            <a:t>Examples</a:t>
          </a:r>
          <a:endParaRPr lang="en-US" dirty="0"/>
        </a:p>
      </dgm:t>
    </dgm:pt>
    <dgm:pt modelId="{12105636-0944-4C42-8E6E-42576BCF6788}" type="parTrans" cxnId="{3C1A9066-379E-4A1F-BFF9-B30DE1383F8B}">
      <dgm:prSet/>
      <dgm:spPr/>
      <dgm:t>
        <a:bodyPr/>
        <a:lstStyle/>
        <a:p>
          <a:endParaRPr lang="en-US"/>
        </a:p>
      </dgm:t>
    </dgm:pt>
    <dgm:pt modelId="{66B0C51A-C55E-4160-9FB4-8FB424836C7F}" type="sibTrans" cxnId="{3C1A9066-379E-4A1F-BFF9-B30DE1383F8B}">
      <dgm:prSet/>
      <dgm:spPr/>
      <dgm:t>
        <a:bodyPr/>
        <a:lstStyle/>
        <a:p>
          <a:endParaRPr lang="en-US"/>
        </a:p>
      </dgm:t>
    </dgm:pt>
    <dgm:pt modelId="{6BFA726A-BE48-4285-9EF5-86AF8E3F0B04}">
      <dgm:prSet/>
      <dgm:spPr/>
      <dgm:t>
        <a:bodyPr/>
        <a:lstStyle/>
        <a:p>
          <a:r>
            <a:rPr lang="en-US" i="1"/>
            <a:t>index=webserver | rex field=_raw "user=(?&lt;username&gt;\\w+)” </a:t>
          </a:r>
          <a:r>
            <a:rPr lang="en-US" b="1" i="1"/>
            <a:t>“Extracts the username from raw event data”.</a:t>
          </a:r>
          <a:endParaRPr lang="en-US"/>
        </a:p>
      </dgm:t>
    </dgm:pt>
    <dgm:pt modelId="{325DA346-9944-4A2E-A2DD-FF2ECF04B080}" type="parTrans" cxnId="{08D507DC-042C-40B3-9E9D-E88DFD25299C}">
      <dgm:prSet/>
      <dgm:spPr/>
      <dgm:t>
        <a:bodyPr/>
        <a:lstStyle/>
        <a:p>
          <a:endParaRPr lang="en-US"/>
        </a:p>
      </dgm:t>
    </dgm:pt>
    <dgm:pt modelId="{82552AD4-D5F7-4B8E-B42F-51FE0D7AD539}" type="sibTrans" cxnId="{08D507DC-042C-40B3-9E9D-E88DFD25299C}">
      <dgm:prSet/>
      <dgm:spPr/>
      <dgm:t>
        <a:bodyPr/>
        <a:lstStyle/>
        <a:p>
          <a:endParaRPr lang="en-US"/>
        </a:p>
      </dgm:t>
    </dgm:pt>
    <dgm:pt modelId="{6F234C93-1BDA-4BB3-8F2B-2324CB772613}">
      <dgm:prSet/>
      <dgm:spPr/>
      <dgm:t>
        <a:bodyPr/>
        <a:lstStyle/>
        <a:p>
          <a:r>
            <a:rPr lang="en-US" i="1" dirty="0"/>
            <a:t>index=webserver | rex field=_raw "status=(?&lt;</a:t>
          </a:r>
          <a:r>
            <a:rPr lang="en-US" i="1" dirty="0" err="1"/>
            <a:t>status_code</a:t>
          </a:r>
          <a:r>
            <a:rPr lang="en-US" i="1" dirty="0"/>
            <a:t>&gt;\\d{3})” </a:t>
          </a:r>
          <a:r>
            <a:rPr lang="en-US" b="1" i="1" dirty="0"/>
            <a:t>“Extracts the status code from raw event data”.</a:t>
          </a:r>
          <a:endParaRPr lang="en-US" dirty="0"/>
        </a:p>
      </dgm:t>
    </dgm:pt>
    <dgm:pt modelId="{9C09E6F7-25ED-42F3-831F-9C5C052F9F4B}" type="parTrans" cxnId="{CC5A409A-6883-444C-9AA7-B812421EEB02}">
      <dgm:prSet/>
      <dgm:spPr/>
      <dgm:t>
        <a:bodyPr/>
        <a:lstStyle/>
        <a:p>
          <a:endParaRPr lang="en-US"/>
        </a:p>
      </dgm:t>
    </dgm:pt>
    <dgm:pt modelId="{1013A45A-6E30-49BB-B4BC-80419FA7A80E}" type="sibTrans" cxnId="{CC5A409A-6883-444C-9AA7-B812421EEB02}">
      <dgm:prSet/>
      <dgm:spPr/>
      <dgm:t>
        <a:bodyPr/>
        <a:lstStyle/>
        <a:p>
          <a:endParaRPr lang="en-US"/>
        </a:p>
      </dgm:t>
    </dgm:pt>
    <dgm:pt modelId="{E6C7948F-D5E2-C340-9666-38117658A723}" type="pres">
      <dgm:prSet presAssocID="{AE560E55-EBCB-4FCE-B409-706EC0DB8C95}" presName="Name0" presStyleCnt="0">
        <dgm:presLayoutVars>
          <dgm:dir/>
          <dgm:animLvl val="lvl"/>
          <dgm:resizeHandles val="exact"/>
        </dgm:presLayoutVars>
      </dgm:prSet>
      <dgm:spPr/>
    </dgm:pt>
    <dgm:pt modelId="{AE8436A6-DC00-2E40-A654-1467E9FFD6F3}" type="pres">
      <dgm:prSet presAssocID="{C3ADBD4D-FC92-49BF-AF59-DC969135551D}" presName="linNode" presStyleCnt="0"/>
      <dgm:spPr/>
    </dgm:pt>
    <dgm:pt modelId="{25986884-34EC-0049-A08D-CA75B34D22C6}" type="pres">
      <dgm:prSet presAssocID="{C3ADBD4D-FC92-49BF-AF59-DC969135551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B3DE63D-93B5-6242-89BE-F67118817049}" type="pres">
      <dgm:prSet presAssocID="{C3ADBD4D-FC92-49BF-AF59-DC969135551D}" presName="descendantText" presStyleLbl="alignAccFollowNode1" presStyleIdx="0" presStyleCnt="2">
        <dgm:presLayoutVars>
          <dgm:bulletEnabled val="1"/>
        </dgm:presLayoutVars>
      </dgm:prSet>
      <dgm:spPr/>
    </dgm:pt>
    <dgm:pt modelId="{4B9100CE-0FEC-F549-893B-2459652BBD3B}" type="pres">
      <dgm:prSet presAssocID="{27DC4BBE-AE91-49AF-A54E-3017CFFC91F3}" presName="sp" presStyleCnt="0"/>
      <dgm:spPr/>
    </dgm:pt>
    <dgm:pt modelId="{FAD136AD-6780-A748-BCAE-190477A4A051}" type="pres">
      <dgm:prSet presAssocID="{9E6B1880-A504-4AA9-BCBE-DA554D286E2B}" presName="linNode" presStyleCnt="0"/>
      <dgm:spPr/>
    </dgm:pt>
    <dgm:pt modelId="{513A0481-60B5-5D4C-9E4B-2E77FE49F5F7}" type="pres">
      <dgm:prSet presAssocID="{9E6B1880-A504-4AA9-BCBE-DA554D286E2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B774B83-263C-6A44-B6D3-18EAE0238778}" type="pres">
      <dgm:prSet presAssocID="{9E6B1880-A504-4AA9-BCBE-DA554D286E2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3E0E16-BF3D-45D3-BB3D-2F870EC67294}" srcId="{C3ADBD4D-FC92-49BF-AF59-DC969135551D}" destId="{D45AD6E7-1597-4B0D-BD31-570CE1C9FC64}" srcOrd="1" destOrd="0" parTransId="{CF513067-A076-4F98-90EA-54B0244A7EF9}" sibTransId="{2A50AEF2-61A6-4D77-A9EB-9AEE32A0C8EE}"/>
    <dgm:cxn modelId="{01AC0333-7078-1B4B-9F22-008FCD7DE83C}" type="presOf" srcId="{6BFA726A-BE48-4285-9EF5-86AF8E3F0B04}" destId="{BB774B83-263C-6A44-B6D3-18EAE0238778}" srcOrd="0" destOrd="0" presId="urn:microsoft.com/office/officeart/2005/8/layout/vList5"/>
    <dgm:cxn modelId="{8A88C749-9A75-4999-8970-365BB6F1E1E7}" srcId="{C3ADBD4D-FC92-49BF-AF59-DC969135551D}" destId="{177102BE-7CA0-4371-A9DB-1FF6BEB95A1A}" srcOrd="0" destOrd="0" parTransId="{C02323CB-54E1-4E4A-A0D6-7A0D2A27682C}" sibTransId="{06A4679A-DBF4-4AC1-9452-00B85F12DFC4}"/>
    <dgm:cxn modelId="{490D2066-3CF6-9044-9589-82A86AAC242C}" type="presOf" srcId="{C3ADBD4D-FC92-49BF-AF59-DC969135551D}" destId="{25986884-34EC-0049-A08D-CA75B34D22C6}" srcOrd="0" destOrd="0" presId="urn:microsoft.com/office/officeart/2005/8/layout/vList5"/>
    <dgm:cxn modelId="{3C1A9066-379E-4A1F-BFF9-B30DE1383F8B}" srcId="{AE560E55-EBCB-4FCE-B409-706EC0DB8C95}" destId="{9E6B1880-A504-4AA9-BCBE-DA554D286E2B}" srcOrd="1" destOrd="0" parTransId="{12105636-0944-4C42-8E6E-42576BCF6788}" sibTransId="{66B0C51A-C55E-4160-9FB4-8FB424836C7F}"/>
    <dgm:cxn modelId="{E13AB166-5855-3742-A1AD-BB9258207F89}" type="presOf" srcId="{177102BE-7CA0-4371-A9DB-1FF6BEB95A1A}" destId="{6B3DE63D-93B5-6242-89BE-F67118817049}" srcOrd="0" destOrd="0" presId="urn:microsoft.com/office/officeart/2005/8/layout/vList5"/>
    <dgm:cxn modelId="{07013B91-3CB4-764E-962B-068EEC93E6E6}" type="presOf" srcId="{D45AD6E7-1597-4B0D-BD31-570CE1C9FC64}" destId="{6B3DE63D-93B5-6242-89BE-F67118817049}" srcOrd="0" destOrd="1" presId="urn:microsoft.com/office/officeart/2005/8/layout/vList5"/>
    <dgm:cxn modelId="{CC5A409A-6883-444C-9AA7-B812421EEB02}" srcId="{9E6B1880-A504-4AA9-BCBE-DA554D286E2B}" destId="{6F234C93-1BDA-4BB3-8F2B-2324CB772613}" srcOrd="1" destOrd="0" parTransId="{9C09E6F7-25ED-42F3-831F-9C5C052F9F4B}" sibTransId="{1013A45A-6E30-49BB-B4BC-80419FA7A80E}"/>
    <dgm:cxn modelId="{CF9605A5-F925-DE4F-A076-0F21C1B8FF78}" type="presOf" srcId="{6F234C93-1BDA-4BB3-8F2B-2324CB772613}" destId="{BB774B83-263C-6A44-B6D3-18EAE0238778}" srcOrd="0" destOrd="1" presId="urn:microsoft.com/office/officeart/2005/8/layout/vList5"/>
    <dgm:cxn modelId="{0CF571A6-530D-2A44-A817-AF3E6AA6D721}" type="presOf" srcId="{AE560E55-EBCB-4FCE-B409-706EC0DB8C95}" destId="{E6C7948F-D5E2-C340-9666-38117658A723}" srcOrd="0" destOrd="0" presId="urn:microsoft.com/office/officeart/2005/8/layout/vList5"/>
    <dgm:cxn modelId="{D29E61C4-FAD3-40BD-9206-346C4A1BA9B0}" srcId="{AE560E55-EBCB-4FCE-B409-706EC0DB8C95}" destId="{C3ADBD4D-FC92-49BF-AF59-DC969135551D}" srcOrd="0" destOrd="0" parTransId="{4A2CC1A9-92DD-4352-8577-5848FDDD92CA}" sibTransId="{27DC4BBE-AE91-49AF-A54E-3017CFFC91F3}"/>
    <dgm:cxn modelId="{08D507DC-042C-40B3-9E9D-E88DFD25299C}" srcId="{9E6B1880-A504-4AA9-BCBE-DA554D286E2B}" destId="{6BFA726A-BE48-4285-9EF5-86AF8E3F0B04}" srcOrd="0" destOrd="0" parTransId="{325DA346-9944-4A2E-A2DD-FF2ECF04B080}" sibTransId="{82552AD4-D5F7-4B8E-B42F-51FE0D7AD539}"/>
    <dgm:cxn modelId="{9649ABE2-6636-5C4E-9414-7276707D0537}" type="presOf" srcId="{9E6B1880-A504-4AA9-BCBE-DA554D286E2B}" destId="{513A0481-60B5-5D4C-9E4B-2E77FE49F5F7}" srcOrd="0" destOrd="0" presId="urn:microsoft.com/office/officeart/2005/8/layout/vList5"/>
    <dgm:cxn modelId="{27B0797C-B79E-E943-8801-806B366D5271}" type="presParOf" srcId="{E6C7948F-D5E2-C340-9666-38117658A723}" destId="{AE8436A6-DC00-2E40-A654-1467E9FFD6F3}" srcOrd="0" destOrd="0" presId="urn:microsoft.com/office/officeart/2005/8/layout/vList5"/>
    <dgm:cxn modelId="{382280AB-9252-8A46-8BB2-F75676E33D2A}" type="presParOf" srcId="{AE8436A6-DC00-2E40-A654-1467E9FFD6F3}" destId="{25986884-34EC-0049-A08D-CA75B34D22C6}" srcOrd="0" destOrd="0" presId="urn:microsoft.com/office/officeart/2005/8/layout/vList5"/>
    <dgm:cxn modelId="{0915CFEA-85A4-A543-98D1-41563ADCBE53}" type="presParOf" srcId="{AE8436A6-DC00-2E40-A654-1467E9FFD6F3}" destId="{6B3DE63D-93B5-6242-89BE-F67118817049}" srcOrd="1" destOrd="0" presId="urn:microsoft.com/office/officeart/2005/8/layout/vList5"/>
    <dgm:cxn modelId="{3897A94A-45A4-6E4F-8593-72CCD29387E3}" type="presParOf" srcId="{E6C7948F-D5E2-C340-9666-38117658A723}" destId="{4B9100CE-0FEC-F549-893B-2459652BBD3B}" srcOrd="1" destOrd="0" presId="urn:microsoft.com/office/officeart/2005/8/layout/vList5"/>
    <dgm:cxn modelId="{1C6CCE62-1305-EC4E-8767-9450F7D829FD}" type="presParOf" srcId="{E6C7948F-D5E2-C340-9666-38117658A723}" destId="{FAD136AD-6780-A748-BCAE-190477A4A051}" srcOrd="2" destOrd="0" presId="urn:microsoft.com/office/officeart/2005/8/layout/vList5"/>
    <dgm:cxn modelId="{9BF9C9AD-28EB-644B-8B8D-BE137D9DA07D}" type="presParOf" srcId="{FAD136AD-6780-A748-BCAE-190477A4A051}" destId="{513A0481-60B5-5D4C-9E4B-2E77FE49F5F7}" srcOrd="0" destOrd="0" presId="urn:microsoft.com/office/officeart/2005/8/layout/vList5"/>
    <dgm:cxn modelId="{8065CE1F-8C0C-F14F-A522-1DEB64D4BF3D}" type="presParOf" srcId="{FAD136AD-6780-A748-BCAE-190477A4A051}" destId="{BB774B83-263C-6A44-B6D3-18EAE023877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147C94D-FE1C-4997-B6BA-26B193AD769D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3B3712F-E9D8-4C70-9DF2-2B3B315FCD5F}">
      <dgm:prSet/>
      <dgm:spPr/>
      <dgm:t>
        <a:bodyPr/>
        <a:lstStyle/>
        <a:p>
          <a:r>
            <a:rPr lang="en-US" b="1" dirty="0"/>
            <a:t>Explanation</a:t>
          </a:r>
          <a:endParaRPr lang="en-US" dirty="0"/>
        </a:p>
      </dgm:t>
    </dgm:pt>
    <dgm:pt modelId="{24163447-01E4-466E-84CB-45B03356CE63}" type="parTrans" cxnId="{D36296A8-516C-4FE9-82F7-3FD670463741}">
      <dgm:prSet/>
      <dgm:spPr/>
      <dgm:t>
        <a:bodyPr/>
        <a:lstStyle/>
        <a:p>
          <a:endParaRPr lang="en-US"/>
        </a:p>
      </dgm:t>
    </dgm:pt>
    <dgm:pt modelId="{CBE62BB6-ADEF-449F-9643-7A153C967E8E}" type="sibTrans" cxnId="{D36296A8-516C-4FE9-82F7-3FD670463741}">
      <dgm:prSet/>
      <dgm:spPr/>
      <dgm:t>
        <a:bodyPr/>
        <a:lstStyle/>
        <a:p>
          <a:endParaRPr lang="en-US"/>
        </a:p>
      </dgm:t>
    </dgm:pt>
    <dgm:pt modelId="{89EB540D-295F-4B05-9275-F577F4E93414}">
      <dgm:prSet/>
      <dgm:spPr/>
      <dgm:t>
        <a:bodyPr/>
        <a:lstStyle/>
        <a:p>
          <a:r>
            <a:rPr lang="en-US"/>
            <a:t>Join and subsearches combine results from multiple searches for complex data analysis.</a:t>
          </a:r>
        </a:p>
      </dgm:t>
    </dgm:pt>
    <dgm:pt modelId="{71226017-497E-4E63-B3F4-9BB9C7EAC543}" type="parTrans" cxnId="{25543A4C-1BDA-487E-AAA5-CBC836C4B030}">
      <dgm:prSet/>
      <dgm:spPr/>
      <dgm:t>
        <a:bodyPr/>
        <a:lstStyle/>
        <a:p>
          <a:endParaRPr lang="en-US"/>
        </a:p>
      </dgm:t>
    </dgm:pt>
    <dgm:pt modelId="{2E65A8DF-4D1A-437C-BCBD-E469A8098662}" type="sibTrans" cxnId="{25543A4C-1BDA-487E-AAA5-CBC836C4B030}">
      <dgm:prSet/>
      <dgm:spPr/>
      <dgm:t>
        <a:bodyPr/>
        <a:lstStyle/>
        <a:p>
          <a:endParaRPr lang="en-US"/>
        </a:p>
      </dgm:t>
    </dgm:pt>
    <dgm:pt modelId="{2292088A-F7F5-4236-9C44-562B8B2A26FD}">
      <dgm:prSet/>
      <dgm:spPr/>
      <dgm:t>
        <a:bodyPr/>
        <a:lstStyle/>
        <a:p>
          <a:r>
            <a:rPr lang="en-US" dirty="0"/>
            <a:t>The join command merges results from different searches based on common fields.</a:t>
          </a:r>
        </a:p>
      </dgm:t>
    </dgm:pt>
    <dgm:pt modelId="{BCEDAF44-86D4-4F13-B81B-AC02A7B8DDF4}" type="parTrans" cxnId="{85E2AB36-2B55-4156-A59A-1A06E1C8579E}">
      <dgm:prSet/>
      <dgm:spPr/>
      <dgm:t>
        <a:bodyPr/>
        <a:lstStyle/>
        <a:p>
          <a:endParaRPr lang="en-US"/>
        </a:p>
      </dgm:t>
    </dgm:pt>
    <dgm:pt modelId="{079E9BC7-C1C8-43B5-800D-D2A65A3461EA}" type="sibTrans" cxnId="{85E2AB36-2B55-4156-A59A-1A06E1C8579E}">
      <dgm:prSet/>
      <dgm:spPr/>
      <dgm:t>
        <a:bodyPr/>
        <a:lstStyle/>
        <a:p>
          <a:endParaRPr lang="en-US"/>
        </a:p>
      </dgm:t>
    </dgm:pt>
    <dgm:pt modelId="{15DC3196-F98A-418E-9C8B-01455316DA64}">
      <dgm:prSet/>
      <dgm:spPr/>
      <dgm:t>
        <a:bodyPr/>
        <a:lstStyle/>
        <a:p>
          <a:r>
            <a:rPr lang="en-US"/>
            <a:t>Subsearches allow nested searches within a main search.</a:t>
          </a:r>
        </a:p>
      </dgm:t>
    </dgm:pt>
    <dgm:pt modelId="{BF3A69C7-0B41-452C-8B94-4D6F96CDC0BE}" type="parTrans" cxnId="{4A03E195-F3A2-4C49-886D-024743E12AD6}">
      <dgm:prSet/>
      <dgm:spPr/>
      <dgm:t>
        <a:bodyPr/>
        <a:lstStyle/>
        <a:p>
          <a:endParaRPr lang="en-US"/>
        </a:p>
      </dgm:t>
    </dgm:pt>
    <dgm:pt modelId="{D940FE08-5F39-4B45-96B2-20EDCC2E3E6D}" type="sibTrans" cxnId="{4A03E195-F3A2-4C49-886D-024743E12AD6}">
      <dgm:prSet/>
      <dgm:spPr/>
      <dgm:t>
        <a:bodyPr/>
        <a:lstStyle/>
        <a:p>
          <a:endParaRPr lang="en-US"/>
        </a:p>
      </dgm:t>
    </dgm:pt>
    <dgm:pt modelId="{B68A23C8-208E-4D29-AE65-FDE16E8E7B09}">
      <dgm:prSet/>
      <dgm:spPr/>
      <dgm:t>
        <a:bodyPr/>
        <a:lstStyle/>
        <a:p>
          <a:r>
            <a:rPr lang="en-US" b="1" dirty="0"/>
            <a:t>Examples</a:t>
          </a:r>
          <a:endParaRPr lang="en-US" dirty="0"/>
        </a:p>
      </dgm:t>
    </dgm:pt>
    <dgm:pt modelId="{CD6E0E5B-AC8E-402C-860B-D0A92959CEBA}" type="parTrans" cxnId="{A57C25AB-D5A4-4704-ACEE-91AE98FA9B95}">
      <dgm:prSet/>
      <dgm:spPr/>
      <dgm:t>
        <a:bodyPr/>
        <a:lstStyle/>
        <a:p>
          <a:endParaRPr lang="en-US"/>
        </a:p>
      </dgm:t>
    </dgm:pt>
    <dgm:pt modelId="{AC28FD37-1807-4E0D-BADD-BA17162B611C}" type="sibTrans" cxnId="{A57C25AB-D5A4-4704-ACEE-91AE98FA9B95}">
      <dgm:prSet/>
      <dgm:spPr/>
      <dgm:t>
        <a:bodyPr/>
        <a:lstStyle/>
        <a:p>
          <a:endParaRPr lang="en-US"/>
        </a:p>
      </dgm:t>
    </dgm:pt>
    <dgm:pt modelId="{233CB776-D3E3-4C43-B461-64CE2BE5B6F3}">
      <dgm:prSet/>
      <dgm:spPr/>
      <dgm:t>
        <a:bodyPr/>
        <a:lstStyle/>
        <a:p>
          <a:r>
            <a:rPr lang="en-US" i="1"/>
            <a:t>index=webserver error | join type=inner [search index=other_data]. </a:t>
          </a:r>
          <a:r>
            <a:rPr lang="en-US" b="1" i="1"/>
            <a:t>“Performs an inner join with results from another search”.</a:t>
          </a:r>
          <a:endParaRPr lang="en-US"/>
        </a:p>
      </dgm:t>
    </dgm:pt>
    <dgm:pt modelId="{4069CDF0-541A-47D7-B3B5-C4AAC6784FBF}" type="parTrans" cxnId="{E398655A-B691-4224-A882-B4943DBB0C09}">
      <dgm:prSet/>
      <dgm:spPr/>
      <dgm:t>
        <a:bodyPr/>
        <a:lstStyle/>
        <a:p>
          <a:endParaRPr lang="en-US"/>
        </a:p>
      </dgm:t>
    </dgm:pt>
    <dgm:pt modelId="{F489F258-6FA8-4779-885F-213CF44B9F8D}" type="sibTrans" cxnId="{E398655A-B691-4224-A882-B4943DBB0C09}">
      <dgm:prSet/>
      <dgm:spPr/>
      <dgm:t>
        <a:bodyPr/>
        <a:lstStyle/>
        <a:p>
          <a:endParaRPr lang="en-US"/>
        </a:p>
      </dgm:t>
    </dgm:pt>
    <dgm:pt modelId="{A67318C6-65CC-48A4-965E-6CF233A6BB16}">
      <dgm:prSet/>
      <dgm:spPr/>
      <dgm:t>
        <a:bodyPr/>
        <a:lstStyle/>
        <a:p>
          <a:r>
            <a:rPr lang="en-US" i="1"/>
            <a:t>index=webserver [search index=other_data status=404 | fields session_id] </a:t>
          </a:r>
          <a:r>
            <a:rPr lang="en-US" b="1" i="1"/>
            <a:t>“Uses a subsearch to find session IDs with a 404 status and then searches for those session IDs in the "webserver" index”.</a:t>
          </a:r>
          <a:endParaRPr lang="en-US"/>
        </a:p>
      </dgm:t>
    </dgm:pt>
    <dgm:pt modelId="{98C19261-4498-4B8E-934C-FC072261D0ED}" type="parTrans" cxnId="{AF3A5255-DAEB-4D1B-989C-AF6FA7E908EA}">
      <dgm:prSet/>
      <dgm:spPr/>
      <dgm:t>
        <a:bodyPr/>
        <a:lstStyle/>
        <a:p>
          <a:endParaRPr lang="en-US"/>
        </a:p>
      </dgm:t>
    </dgm:pt>
    <dgm:pt modelId="{3F14C0D4-EA50-4D4A-B18E-41437BEB9EF1}" type="sibTrans" cxnId="{AF3A5255-DAEB-4D1B-989C-AF6FA7E908EA}">
      <dgm:prSet/>
      <dgm:spPr/>
      <dgm:t>
        <a:bodyPr/>
        <a:lstStyle/>
        <a:p>
          <a:endParaRPr lang="en-US"/>
        </a:p>
      </dgm:t>
    </dgm:pt>
    <dgm:pt modelId="{EB9B749A-DF0B-614E-AD00-09EA16300CA2}" type="pres">
      <dgm:prSet presAssocID="{C147C94D-FE1C-4997-B6BA-26B193AD769D}" presName="Name0" presStyleCnt="0">
        <dgm:presLayoutVars>
          <dgm:dir/>
          <dgm:animLvl val="lvl"/>
          <dgm:resizeHandles val="exact"/>
        </dgm:presLayoutVars>
      </dgm:prSet>
      <dgm:spPr/>
    </dgm:pt>
    <dgm:pt modelId="{7A531CAA-1C5C-AF4D-8ED2-383F4FA16C53}" type="pres">
      <dgm:prSet presAssocID="{B68A23C8-208E-4D29-AE65-FDE16E8E7B09}" presName="boxAndChildren" presStyleCnt="0"/>
      <dgm:spPr/>
    </dgm:pt>
    <dgm:pt modelId="{2F75325F-CE14-6245-8309-3D613597CDC3}" type="pres">
      <dgm:prSet presAssocID="{B68A23C8-208E-4D29-AE65-FDE16E8E7B09}" presName="parentTextBox" presStyleLbl="alignNode1" presStyleIdx="0" presStyleCnt="2"/>
      <dgm:spPr/>
    </dgm:pt>
    <dgm:pt modelId="{F5EFE4E7-7560-A744-B000-06FEAF8704E5}" type="pres">
      <dgm:prSet presAssocID="{B68A23C8-208E-4D29-AE65-FDE16E8E7B09}" presName="descendantBox" presStyleLbl="bgAccFollowNode1" presStyleIdx="0" presStyleCnt="2"/>
      <dgm:spPr/>
    </dgm:pt>
    <dgm:pt modelId="{D8E4B5BE-7329-4449-A984-057188161DBB}" type="pres">
      <dgm:prSet presAssocID="{CBE62BB6-ADEF-449F-9643-7A153C967E8E}" presName="sp" presStyleCnt="0"/>
      <dgm:spPr/>
    </dgm:pt>
    <dgm:pt modelId="{24C0B679-4E42-9446-8B29-5F30D4F90D50}" type="pres">
      <dgm:prSet presAssocID="{93B3712F-E9D8-4C70-9DF2-2B3B315FCD5F}" presName="arrowAndChildren" presStyleCnt="0"/>
      <dgm:spPr/>
    </dgm:pt>
    <dgm:pt modelId="{9796C492-2F81-3246-8EB7-8C0E081DF5A3}" type="pres">
      <dgm:prSet presAssocID="{93B3712F-E9D8-4C70-9DF2-2B3B315FCD5F}" presName="parentTextArrow" presStyleLbl="node1" presStyleIdx="0" presStyleCnt="0"/>
      <dgm:spPr/>
    </dgm:pt>
    <dgm:pt modelId="{7131D6DC-AB4D-554B-9050-EC37D5E3C316}" type="pres">
      <dgm:prSet presAssocID="{93B3712F-E9D8-4C70-9DF2-2B3B315FCD5F}" presName="arrow" presStyleLbl="alignNode1" presStyleIdx="1" presStyleCnt="2"/>
      <dgm:spPr/>
    </dgm:pt>
    <dgm:pt modelId="{03F56042-53F1-9E4C-95EE-2A99F2377083}" type="pres">
      <dgm:prSet presAssocID="{93B3712F-E9D8-4C70-9DF2-2B3B315FCD5F}" presName="descendantArrow" presStyleLbl="bgAccFollowNode1" presStyleIdx="1" presStyleCnt="2"/>
      <dgm:spPr/>
    </dgm:pt>
  </dgm:ptLst>
  <dgm:cxnLst>
    <dgm:cxn modelId="{EC136306-5E34-DF4F-8FF4-05E15F6CD21F}" type="presOf" srcId="{2292088A-F7F5-4236-9C44-562B8B2A26FD}" destId="{03F56042-53F1-9E4C-95EE-2A99F2377083}" srcOrd="0" destOrd="1" presId="urn:microsoft.com/office/officeart/2016/7/layout/VerticalDownArrowProcess"/>
    <dgm:cxn modelId="{1278BF2B-3D4E-2D4E-BD05-6B607077C899}" type="presOf" srcId="{C147C94D-FE1C-4997-B6BA-26B193AD769D}" destId="{EB9B749A-DF0B-614E-AD00-09EA16300CA2}" srcOrd="0" destOrd="0" presId="urn:microsoft.com/office/officeart/2016/7/layout/VerticalDownArrowProcess"/>
    <dgm:cxn modelId="{40F56132-D172-AF44-8BEB-3B41E8284947}" type="presOf" srcId="{A67318C6-65CC-48A4-965E-6CF233A6BB16}" destId="{F5EFE4E7-7560-A744-B000-06FEAF8704E5}" srcOrd="0" destOrd="1" presId="urn:microsoft.com/office/officeart/2016/7/layout/VerticalDownArrowProcess"/>
    <dgm:cxn modelId="{85E2AB36-2B55-4156-A59A-1A06E1C8579E}" srcId="{93B3712F-E9D8-4C70-9DF2-2B3B315FCD5F}" destId="{2292088A-F7F5-4236-9C44-562B8B2A26FD}" srcOrd="1" destOrd="0" parTransId="{BCEDAF44-86D4-4F13-B81B-AC02A7B8DDF4}" sibTransId="{079E9BC7-C1C8-43B5-800D-D2A65A3461EA}"/>
    <dgm:cxn modelId="{DAE9CC44-A8CA-1948-ADC7-1EA9B6AEF953}" type="presOf" srcId="{233CB776-D3E3-4C43-B461-64CE2BE5B6F3}" destId="{F5EFE4E7-7560-A744-B000-06FEAF8704E5}" srcOrd="0" destOrd="0" presId="urn:microsoft.com/office/officeart/2016/7/layout/VerticalDownArrowProcess"/>
    <dgm:cxn modelId="{25543A4C-1BDA-487E-AAA5-CBC836C4B030}" srcId="{93B3712F-E9D8-4C70-9DF2-2B3B315FCD5F}" destId="{89EB540D-295F-4B05-9275-F577F4E93414}" srcOrd="0" destOrd="0" parTransId="{71226017-497E-4E63-B3F4-9BB9C7EAC543}" sibTransId="{2E65A8DF-4D1A-437C-BCBD-E469A8098662}"/>
    <dgm:cxn modelId="{DB6CF74D-FBE5-BC44-B50E-DE5908FA3002}" type="presOf" srcId="{89EB540D-295F-4B05-9275-F577F4E93414}" destId="{03F56042-53F1-9E4C-95EE-2A99F2377083}" srcOrd="0" destOrd="0" presId="urn:microsoft.com/office/officeart/2016/7/layout/VerticalDownArrowProcess"/>
    <dgm:cxn modelId="{AF3A5255-DAEB-4D1B-989C-AF6FA7E908EA}" srcId="{B68A23C8-208E-4D29-AE65-FDE16E8E7B09}" destId="{A67318C6-65CC-48A4-965E-6CF233A6BB16}" srcOrd="1" destOrd="0" parTransId="{98C19261-4498-4B8E-934C-FC072261D0ED}" sibTransId="{3F14C0D4-EA50-4D4A-B18E-41437BEB9EF1}"/>
    <dgm:cxn modelId="{E398655A-B691-4224-A882-B4943DBB0C09}" srcId="{B68A23C8-208E-4D29-AE65-FDE16E8E7B09}" destId="{233CB776-D3E3-4C43-B461-64CE2BE5B6F3}" srcOrd="0" destOrd="0" parTransId="{4069CDF0-541A-47D7-B3B5-C4AAC6784FBF}" sibTransId="{F489F258-6FA8-4779-885F-213CF44B9F8D}"/>
    <dgm:cxn modelId="{F6914568-6692-174F-BF03-573B18CE620E}" type="presOf" srcId="{15DC3196-F98A-418E-9C8B-01455316DA64}" destId="{03F56042-53F1-9E4C-95EE-2A99F2377083}" srcOrd="0" destOrd="2" presId="urn:microsoft.com/office/officeart/2016/7/layout/VerticalDownArrowProcess"/>
    <dgm:cxn modelId="{2CFBB073-A705-3D4C-A94F-E031218C4261}" type="presOf" srcId="{B68A23C8-208E-4D29-AE65-FDE16E8E7B09}" destId="{2F75325F-CE14-6245-8309-3D613597CDC3}" srcOrd="0" destOrd="0" presId="urn:microsoft.com/office/officeart/2016/7/layout/VerticalDownArrowProcess"/>
    <dgm:cxn modelId="{4A03E195-F3A2-4C49-886D-024743E12AD6}" srcId="{93B3712F-E9D8-4C70-9DF2-2B3B315FCD5F}" destId="{15DC3196-F98A-418E-9C8B-01455316DA64}" srcOrd="2" destOrd="0" parTransId="{BF3A69C7-0B41-452C-8B94-4D6F96CDC0BE}" sibTransId="{D940FE08-5F39-4B45-96B2-20EDCC2E3E6D}"/>
    <dgm:cxn modelId="{D36296A8-516C-4FE9-82F7-3FD670463741}" srcId="{C147C94D-FE1C-4997-B6BA-26B193AD769D}" destId="{93B3712F-E9D8-4C70-9DF2-2B3B315FCD5F}" srcOrd="0" destOrd="0" parTransId="{24163447-01E4-466E-84CB-45B03356CE63}" sibTransId="{CBE62BB6-ADEF-449F-9643-7A153C967E8E}"/>
    <dgm:cxn modelId="{A57C25AB-D5A4-4704-ACEE-91AE98FA9B95}" srcId="{C147C94D-FE1C-4997-B6BA-26B193AD769D}" destId="{B68A23C8-208E-4D29-AE65-FDE16E8E7B09}" srcOrd="1" destOrd="0" parTransId="{CD6E0E5B-AC8E-402C-860B-D0A92959CEBA}" sibTransId="{AC28FD37-1807-4E0D-BADD-BA17162B611C}"/>
    <dgm:cxn modelId="{24A61CC4-2DCA-A144-B08C-11697775D658}" type="presOf" srcId="{93B3712F-E9D8-4C70-9DF2-2B3B315FCD5F}" destId="{7131D6DC-AB4D-554B-9050-EC37D5E3C316}" srcOrd="1" destOrd="0" presId="urn:microsoft.com/office/officeart/2016/7/layout/VerticalDownArrowProcess"/>
    <dgm:cxn modelId="{D44563D1-13B2-D541-9A64-31B4DE2253D0}" type="presOf" srcId="{93B3712F-E9D8-4C70-9DF2-2B3B315FCD5F}" destId="{9796C492-2F81-3246-8EB7-8C0E081DF5A3}" srcOrd="0" destOrd="0" presId="urn:microsoft.com/office/officeart/2016/7/layout/VerticalDownArrowProcess"/>
    <dgm:cxn modelId="{710D9DA9-1C94-ED45-A463-5525E5470539}" type="presParOf" srcId="{EB9B749A-DF0B-614E-AD00-09EA16300CA2}" destId="{7A531CAA-1C5C-AF4D-8ED2-383F4FA16C53}" srcOrd="0" destOrd="0" presId="urn:microsoft.com/office/officeart/2016/7/layout/VerticalDownArrowProcess"/>
    <dgm:cxn modelId="{43095F90-BFAA-A944-99AF-1A2A74AFF1A2}" type="presParOf" srcId="{7A531CAA-1C5C-AF4D-8ED2-383F4FA16C53}" destId="{2F75325F-CE14-6245-8309-3D613597CDC3}" srcOrd="0" destOrd="0" presId="urn:microsoft.com/office/officeart/2016/7/layout/VerticalDownArrowProcess"/>
    <dgm:cxn modelId="{8E290A5B-2E80-1247-BE0A-CB70CA110802}" type="presParOf" srcId="{7A531CAA-1C5C-AF4D-8ED2-383F4FA16C53}" destId="{F5EFE4E7-7560-A744-B000-06FEAF8704E5}" srcOrd="1" destOrd="0" presId="urn:microsoft.com/office/officeart/2016/7/layout/VerticalDownArrowProcess"/>
    <dgm:cxn modelId="{31945633-64A9-BE4B-8EEE-C3A41E3D04C7}" type="presParOf" srcId="{EB9B749A-DF0B-614E-AD00-09EA16300CA2}" destId="{D8E4B5BE-7329-4449-A984-057188161DBB}" srcOrd="1" destOrd="0" presId="urn:microsoft.com/office/officeart/2016/7/layout/VerticalDownArrowProcess"/>
    <dgm:cxn modelId="{E941CD73-D1BD-C242-8E29-3F712CCDEE65}" type="presParOf" srcId="{EB9B749A-DF0B-614E-AD00-09EA16300CA2}" destId="{24C0B679-4E42-9446-8B29-5F30D4F90D50}" srcOrd="2" destOrd="0" presId="urn:microsoft.com/office/officeart/2016/7/layout/VerticalDownArrowProcess"/>
    <dgm:cxn modelId="{AF060D1F-70F8-7245-B110-4CED9E751810}" type="presParOf" srcId="{24C0B679-4E42-9446-8B29-5F30D4F90D50}" destId="{9796C492-2F81-3246-8EB7-8C0E081DF5A3}" srcOrd="0" destOrd="0" presId="urn:microsoft.com/office/officeart/2016/7/layout/VerticalDownArrowProcess"/>
    <dgm:cxn modelId="{C2511291-01A9-0F43-8FC7-1F70D36FE6F0}" type="presParOf" srcId="{24C0B679-4E42-9446-8B29-5F30D4F90D50}" destId="{7131D6DC-AB4D-554B-9050-EC37D5E3C316}" srcOrd="1" destOrd="0" presId="urn:microsoft.com/office/officeart/2016/7/layout/VerticalDownArrowProcess"/>
    <dgm:cxn modelId="{5061149B-34E0-F648-B52D-25DB9FDED21C}" type="presParOf" srcId="{24C0B679-4E42-9446-8B29-5F30D4F90D50}" destId="{03F56042-53F1-9E4C-95EE-2A99F237708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F86E39-72CA-4ADF-8BC0-4A09ED2051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9BEAE6-54B6-4A19-A92E-6D3AF809E46E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SPL’s. (Commands and Functions)</a:t>
          </a:r>
        </a:p>
      </dgm:t>
    </dgm:pt>
    <dgm:pt modelId="{E8F0099C-5657-49EF-AD67-4A003B093086}" type="parTrans" cxnId="{6BA483DC-4191-4CE4-A5B8-3354C2DBC31E}">
      <dgm:prSet/>
      <dgm:spPr/>
      <dgm:t>
        <a:bodyPr/>
        <a:lstStyle/>
        <a:p>
          <a:endParaRPr lang="en-US"/>
        </a:p>
      </dgm:t>
    </dgm:pt>
    <dgm:pt modelId="{8DC4D8BC-6112-42AC-8179-ECF0F16FC9B6}" type="sibTrans" cxnId="{6BA483DC-4191-4CE4-A5B8-3354C2DBC31E}">
      <dgm:prSet/>
      <dgm:spPr/>
      <dgm:t>
        <a:bodyPr/>
        <a:lstStyle/>
        <a:p>
          <a:endParaRPr lang="en-US"/>
        </a:p>
      </dgm:t>
    </dgm:pt>
    <dgm:pt modelId="{65A8BEE9-F78F-41DD-9B6C-F03F90AD9E89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Creating Alerts.</a:t>
          </a:r>
        </a:p>
      </dgm:t>
    </dgm:pt>
    <dgm:pt modelId="{B33799CE-E204-4F47-B433-0448D1804742}" type="parTrans" cxnId="{EFE86B38-7883-485B-AAF6-E031B27BA6E5}">
      <dgm:prSet/>
      <dgm:spPr/>
      <dgm:t>
        <a:bodyPr/>
        <a:lstStyle/>
        <a:p>
          <a:endParaRPr lang="en-US"/>
        </a:p>
      </dgm:t>
    </dgm:pt>
    <dgm:pt modelId="{7BE18287-209D-4DCD-B238-39BF5C07D9A7}" type="sibTrans" cxnId="{EFE86B38-7883-485B-AAF6-E031B27BA6E5}">
      <dgm:prSet/>
      <dgm:spPr/>
      <dgm:t>
        <a:bodyPr/>
        <a:lstStyle/>
        <a:p>
          <a:endParaRPr lang="en-US"/>
        </a:p>
      </dgm:t>
    </dgm:pt>
    <dgm:pt modelId="{1720ADC4-1974-EA45-8C42-D2FABEC96AC9}" type="pres">
      <dgm:prSet presAssocID="{30F86E39-72CA-4ADF-8BC0-4A09ED205178}" presName="linear" presStyleCnt="0">
        <dgm:presLayoutVars>
          <dgm:animLvl val="lvl"/>
          <dgm:resizeHandles val="exact"/>
        </dgm:presLayoutVars>
      </dgm:prSet>
      <dgm:spPr/>
    </dgm:pt>
    <dgm:pt modelId="{32069206-01C9-A14B-8E3D-162ABC8C81B3}" type="pres">
      <dgm:prSet presAssocID="{1F9BEAE6-54B6-4A19-A92E-6D3AF809E4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6C462B-22B0-D548-8D8B-999782E6F3D6}" type="pres">
      <dgm:prSet presAssocID="{8DC4D8BC-6112-42AC-8179-ECF0F16FC9B6}" presName="spacer" presStyleCnt="0"/>
      <dgm:spPr/>
    </dgm:pt>
    <dgm:pt modelId="{9F2F8A27-CA6B-8849-A4AE-C895E0D1411B}" type="pres">
      <dgm:prSet presAssocID="{65A8BEE9-F78F-41DD-9B6C-F03F90AD9E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00510A-1559-B843-BB1D-0D445FFE20A6}" type="presOf" srcId="{65A8BEE9-F78F-41DD-9B6C-F03F90AD9E89}" destId="{9F2F8A27-CA6B-8849-A4AE-C895E0D1411B}" srcOrd="0" destOrd="0" presId="urn:microsoft.com/office/officeart/2005/8/layout/vList2"/>
    <dgm:cxn modelId="{EFE86B38-7883-485B-AAF6-E031B27BA6E5}" srcId="{30F86E39-72CA-4ADF-8BC0-4A09ED205178}" destId="{65A8BEE9-F78F-41DD-9B6C-F03F90AD9E89}" srcOrd="1" destOrd="0" parTransId="{B33799CE-E204-4F47-B433-0448D1804742}" sibTransId="{7BE18287-209D-4DCD-B238-39BF5C07D9A7}"/>
    <dgm:cxn modelId="{F50D9242-43F0-EA45-9D81-3C66755CB8E9}" type="presOf" srcId="{30F86E39-72CA-4ADF-8BC0-4A09ED205178}" destId="{1720ADC4-1974-EA45-8C42-D2FABEC96AC9}" srcOrd="0" destOrd="0" presId="urn:microsoft.com/office/officeart/2005/8/layout/vList2"/>
    <dgm:cxn modelId="{CC06084C-570F-9A4C-A724-01F92DC71C1B}" type="presOf" srcId="{1F9BEAE6-54B6-4A19-A92E-6D3AF809E46E}" destId="{32069206-01C9-A14B-8E3D-162ABC8C81B3}" srcOrd="0" destOrd="0" presId="urn:microsoft.com/office/officeart/2005/8/layout/vList2"/>
    <dgm:cxn modelId="{6BA483DC-4191-4CE4-A5B8-3354C2DBC31E}" srcId="{30F86E39-72CA-4ADF-8BC0-4A09ED205178}" destId="{1F9BEAE6-54B6-4A19-A92E-6D3AF809E46E}" srcOrd="0" destOrd="0" parTransId="{E8F0099C-5657-49EF-AD67-4A003B093086}" sibTransId="{8DC4D8BC-6112-42AC-8179-ECF0F16FC9B6}"/>
    <dgm:cxn modelId="{ED5AD034-CB3B-D54A-B0B2-5EDC26C634AE}" type="presParOf" srcId="{1720ADC4-1974-EA45-8C42-D2FABEC96AC9}" destId="{32069206-01C9-A14B-8E3D-162ABC8C81B3}" srcOrd="0" destOrd="0" presId="urn:microsoft.com/office/officeart/2005/8/layout/vList2"/>
    <dgm:cxn modelId="{EF994956-235D-014A-9361-20AD146841F5}" type="presParOf" srcId="{1720ADC4-1974-EA45-8C42-D2FABEC96AC9}" destId="{DA6C462B-22B0-D548-8D8B-999782E6F3D6}" srcOrd="1" destOrd="0" presId="urn:microsoft.com/office/officeart/2005/8/layout/vList2"/>
    <dgm:cxn modelId="{5B8871BD-C9CE-7D41-9163-C1D255A569D6}" type="presParOf" srcId="{1720ADC4-1974-EA45-8C42-D2FABEC96AC9}" destId="{9F2F8A27-CA6B-8849-A4AE-C895E0D1411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91A86D-C65B-4645-BEF2-BF6AFEAE0759}" type="doc">
      <dgm:prSet loTypeId="urn:microsoft.com/office/officeart/2005/8/layout/process5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7D8E3C-650C-4A13-A99B-6D6C59706067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Basic Search</a:t>
          </a:r>
        </a:p>
      </dgm:t>
    </dgm:pt>
    <dgm:pt modelId="{4418E8D7-8082-439D-8FD5-3CDB12D89797}" type="parTrans" cxnId="{39FFC3FA-5E27-46DD-9106-06D835E1CC20}">
      <dgm:prSet/>
      <dgm:spPr/>
      <dgm:t>
        <a:bodyPr/>
        <a:lstStyle/>
        <a:p>
          <a:endParaRPr lang="en-US"/>
        </a:p>
      </dgm:t>
    </dgm:pt>
    <dgm:pt modelId="{0DAB1460-E10B-4B56-9E94-B4B69EB2DF03}" type="sibTrans" cxnId="{39FFC3FA-5E27-46DD-9106-06D835E1CC20}">
      <dgm:prSet/>
      <dgm:spPr/>
      <dgm:t>
        <a:bodyPr/>
        <a:lstStyle/>
        <a:p>
          <a:endParaRPr lang="en-US"/>
        </a:p>
      </dgm:t>
    </dgm:pt>
    <dgm:pt modelId="{2A08B93D-6F1D-464B-8B4D-BFFBCCC7C0E2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Pipes (|)</a:t>
          </a:r>
        </a:p>
      </dgm:t>
    </dgm:pt>
    <dgm:pt modelId="{0ED13631-370A-4BF9-B180-7B4D51BC8055}" type="parTrans" cxnId="{D80261BC-9D84-44F8-8B0E-EADBB8DE5DCC}">
      <dgm:prSet/>
      <dgm:spPr/>
      <dgm:t>
        <a:bodyPr/>
        <a:lstStyle/>
        <a:p>
          <a:endParaRPr lang="en-US"/>
        </a:p>
      </dgm:t>
    </dgm:pt>
    <dgm:pt modelId="{BC1E8EF2-8ECB-4C84-974C-43BF3CBC3B99}" type="sibTrans" cxnId="{D80261BC-9D84-44F8-8B0E-EADBB8DE5DCC}">
      <dgm:prSet/>
      <dgm:spPr/>
      <dgm:t>
        <a:bodyPr/>
        <a:lstStyle/>
        <a:p>
          <a:endParaRPr lang="en-US"/>
        </a:p>
      </dgm:t>
    </dgm:pt>
    <dgm:pt modelId="{5FDF2B07-95E8-4393-8798-6DDE7DF01457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Filtering Commands</a:t>
          </a:r>
        </a:p>
      </dgm:t>
    </dgm:pt>
    <dgm:pt modelId="{516BD33F-DBD7-422F-AC45-5EBA426FE9DA}" type="parTrans" cxnId="{804DB88B-5689-403C-BAF4-20667080F552}">
      <dgm:prSet/>
      <dgm:spPr/>
      <dgm:t>
        <a:bodyPr/>
        <a:lstStyle/>
        <a:p>
          <a:endParaRPr lang="en-US"/>
        </a:p>
      </dgm:t>
    </dgm:pt>
    <dgm:pt modelId="{4334A8E1-222E-4AB1-9BCB-F1C582645D9A}" type="sibTrans" cxnId="{804DB88B-5689-403C-BAF4-20667080F552}">
      <dgm:prSet/>
      <dgm:spPr/>
      <dgm:t>
        <a:bodyPr/>
        <a:lstStyle/>
        <a:p>
          <a:endParaRPr lang="en-US"/>
        </a:p>
      </dgm:t>
    </dgm:pt>
    <dgm:pt modelId="{AD889B62-38D5-4937-BB33-09354DBF9F41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Transforming Commands</a:t>
          </a:r>
        </a:p>
      </dgm:t>
    </dgm:pt>
    <dgm:pt modelId="{341F99AD-EDA6-4D5C-B1F6-ECB0D9CA84C5}" type="parTrans" cxnId="{E87C5F33-AA7B-4B80-84CF-CC438EC6A11E}">
      <dgm:prSet/>
      <dgm:spPr/>
      <dgm:t>
        <a:bodyPr/>
        <a:lstStyle/>
        <a:p>
          <a:endParaRPr lang="en-US"/>
        </a:p>
      </dgm:t>
    </dgm:pt>
    <dgm:pt modelId="{A3867CDF-A251-4CC8-9AED-E19E918F0D47}" type="sibTrans" cxnId="{E87C5F33-AA7B-4B80-84CF-CC438EC6A11E}">
      <dgm:prSet/>
      <dgm:spPr/>
      <dgm:t>
        <a:bodyPr/>
        <a:lstStyle/>
        <a:p>
          <a:endParaRPr lang="en-US"/>
        </a:p>
      </dgm:t>
    </dgm:pt>
    <dgm:pt modelId="{C45FD78C-DF3E-4AC5-9503-FA0270B21DDA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Statistical Functions</a:t>
          </a:r>
        </a:p>
      </dgm:t>
    </dgm:pt>
    <dgm:pt modelId="{2B9A995E-6D3F-4751-8F4C-37B271722A4F}" type="parTrans" cxnId="{D2DC2785-3FC2-4D53-B315-9683FB2754A6}">
      <dgm:prSet/>
      <dgm:spPr/>
      <dgm:t>
        <a:bodyPr/>
        <a:lstStyle/>
        <a:p>
          <a:endParaRPr lang="en-US"/>
        </a:p>
      </dgm:t>
    </dgm:pt>
    <dgm:pt modelId="{7948488E-F948-4F5C-B93E-1779F4EAC557}" type="sibTrans" cxnId="{D2DC2785-3FC2-4D53-B315-9683FB2754A6}">
      <dgm:prSet/>
      <dgm:spPr/>
      <dgm:t>
        <a:bodyPr/>
        <a:lstStyle/>
        <a:p>
          <a:endParaRPr lang="en-US"/>
        </a:p>
      </dgm:t>
    </dgm:pt>
    <dgm:pt modelId="{BACB3E6C-FA1E-4495-971A-590BEA6C47AD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Time Commands</a:t>
          </a:r>
        </a:p>
      </dgm:t>
    </dgm:pt>
    <dgm:pt modelId="{2F18CCD2-1591-41DB-A608-CBDB786711B2}" type="parTrans" cxnId="{52913CB9-4C72-4AE9-8C4B-26B6D8703ADB}">
      <dgm:prSet/>
      <dgm:spPr/>
      <dgm:t>
        <a:bodyPr/>
        <a:lstStyle/>
        <a:p>
          <a:endParaRPr lang="en-US"/>
        </a:p>
      </dgm:t>
    </dgm:pt>
    <dgm:pt modelId="{2EDDC115-8038-4A67-92AA-2B6FF65D6FE7}" type="sibTrans" cxnId="{52913CB9-4C72-4AE9-8C4B-26B6D8703ADB}">
      <dgm:prSet/>
      <dgm:spPr/>
      <dgm:t>
        <a:bodyPr/>
        <a:lstStyle/>
        <a:p>
          <a:endParaRPr lang="en-US"/>
        </a:p>
      </dgm:t>
    </dgm:pt>
    <dgm:pt modelId="{31F3686C-B352-4FF9-9D8A-0F20D80BA387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Lookup Commands</a:t>
          </a:r>
        </a:p>
      </dgm:t>
    </dgm:pt>
    <dgm:pt modelId="{8C158A0F-8D36-4804-8E57-D079504A1677}" type="parTrans" cxnId="{5CA8CFB5-5AD8-4D79-B81A-C2B8B2B89F18}">
      <dgm:prSet/>
      <dgm:spPr/>
      <dgm:t>
        <a:bodyPr/>
        <a:lstStyle/>
        <a:p>
          <a:endParaRPr lang="en-US"/>
        </a:p>
      </dgm:t>
    </dgm:pt>
    <dgm:pt modelId="{70453A74-C44E-49AC-9BED-98EDCACCA620}" type="sibTrans" cxnId="{5CA8CFB5-5AD8-4D79-B81A-C2B8B2B89F18}">
      <dgm:prSet/>
      <dgm:spPr/>
      <dgm:t>
        <a:bodyPr/>
        <a:lstStyle/>
        <a:p>
          <a:endParaRPr lang="en-US"/>
        </a:p>
      </dgm:t>
    </dgm:pt>
    <dgm:pt modelId="{E30753E1-A07E-486F-B512-86C788CBF889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Eval Command</a:t>
          </a:r>
        </a:p>
      </dgm:t>
    </dgm:pt>
    <dgm:pt modelId="{738A0F7B-6EA9-4F97-9426-7C604C18725F}" type="parTrans" cxnId="{A3E16EE8-B063-4FE1-A0C2-99F2BE01C7E6}">
      <dgm:prSet/>
      <dgm:spPr/>
      <dgm:t>
        <a:bodyPr/>
        <a:lstStyle/>
        <a:p>
          <a:endParaRPr lang="en-US"/>
        </a:p>
      </dgm:t>
    </dgm:pt>
    <dgm:pt modelId="{EE6B2963-55A2-419F-AD1E-64BAF91A1FCB}" type="sibTrans" cxnId="{A3E16EE8-B063-4FE1-A0C2-99F2BE01C7E6}">
      <dgm:prSet/>
      <dgm:spPr/>
      <dgm:t>
        <a:bodyPr/>
        <a:lstStyle/>
        <a:p>
          <a:endParaRPr lang="en-US"/>
        </a:p>
      </dgm:t>
    </dgm:pt>
    <dgm:pt modelId="{44C127B1-FB9D-496A-AE39-1F95869979FD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Regular Expressions (rex)</a:t>
          </a:r>
        </a:p>
      </dgm:t>
    </dgm:pt>
    <dgm:pt modelId="{B128B222-17B7-4D56-BBDC-DF40BE15189B}" type="parTrans" cxnId="{24A0155B-880B-4975-A05B-A2C6495C3510}">
      <dgm:prSet/>
      <dgm:spPr/>
      <dgm:t>
        <a:bodyPr/>
        <a:lstStyle/>
        <a:p>
          <a:endParaRPr lang="en-US"/>
        </a:p>
      </dgm:t>
    </dgm:pt>
    <dgm:pt modelId="{EFC1F60E-C82E-487D-B45D-F486F204A5DD}" type="sibTrans" cxnId="{24A0155B-880B-4975-A05B-A2C6495C3510}">
      <dgm:prSet/>
      <dgm:spPr/>
      <dgm:t>
        <a:bodyPr/>
        <a:lstStyle/>
        <a:p>
          <a:endParaRPr lang="en-US"/>
        </a:p>
      </dgm:t>
    </dgm:pt>
    <dgm:pt modelId="{524AF1B5-BB11-4493-8AB9-A142CEBA897F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Join and </a:t>
          </a:r>
          <a:r>
            <a:rPr lang="en-US" b="0" i="0" dirty="0" err="1">
              <a:latin typeface="Helvetica" pitchFamily="2" charset="0"/>
            </a:rPr>
            <a:t>Susearches</a:t>
          </a:r>
          <a:endParaRPr lang="en-US" b="0" i="0" dirty="0">
            <a:latin typeface="Helvetica" pitchFamily="2" charset="0"/>
          </a:endParaRPr>
        </a:p>
      </dgm:t>
    </dgm:pt>
    <dgm:pt modelId="{68AD443F-DD16-449B-865B-24B18BDDB287}" type="parTrans" cxnId="{59930B63-F076-4175-9DB8-0841252E9E35}">
      <dgm:prSet/>
      <dgm:spPr/>
      <dgm:t>
        <a:bodyPr/>
        <a:lstStyle/>
        <a:p>
          <a:endParaRPr lang="en-US"/>
        </a:p>
      </dgm:t>
    </dgm:pt>
    <dgm:pt modelId="{D93F17A3-E45C-45C8-8D59-22A9478693DE}" type="sibTrans" cxnId="{59930B63-F076-4175-9DB8-0841252E9E35}">
      <dgm:prSet/>
      <dgm:spPr/>
      <dgm:t>
        <a:bodyPr/>
        <a:lstStyle/>
        <a:p>
          <a:endParaRPr lang="en-US"/>
        </a:p>
      </dgm:t>
    </dgm:pt>
    <dgm:pt modelId="{EC14EF7B-65AB-B14C-A668-081D979FBEE6}">
      <dgm:prSet/>
      <dgm:spPr/>
      <dgm:t>
        <a:bodyPr/>
        <a:lstStyle/>
        <a:p>
          <a:r>
            <a:rPr lang="en-US" b="0" i="0" dirty="0">
              <a:latin typeface="Helvetica" pitchFamily="2" charset="0"/>
            </a:rPr>
            <a:t>Booleans</a:t>
          </a:r>
        </a:p>
      </dgm:t>
    </dgm:pt>
    <dgm:pt modelId="{21B6B687-2557-4C44-83DE-E97AB9CC0445}" type="parTrans" cxnId="{F8AD4819-5206-744D-B349-5844D43B93F3}">
      <dgm:prSet/>
      <dgm:spPr/>
    </dgm:pt>
    <dgm:pt modelId="{0C3D8B76-E3E4-A141-83DF-B4AE6ADF53DC}" type="sibTrans" cxnId="{F8AD4819-5206-744D-B349-5844D43B93F3}">
      <dgm:prSet/>
      <dgm:spPr/>
      <dgm:t>
        <a:bodyPr/>
        <a:lstStyle/>
        <a:p>
          <a:endParaRPr lang="en-US"/>
        </a:p>
      </dgm:t>
    </dgm:pt>
    <dgm:pt modelId="{B01CAFD8-D521-8B41-A89E-06F0E7392AD2}" type="pres">
      <dgm:prSet presAssocID="{4D91A86D-C65B-4645-BEF2-BF6AFEAE0759}" presName="diagram" presStyleCnt="0">
        <dgm:presLayoutVars>
          <dgm:dir/>
          <dgm:resizeHandles val="exact"/>
        </dgm:presLayoutVars>
      </dgm:prSet>
      <dgm:spPr/>
    </dgm:pt>
    <dgm:pt modelId="{687DB689-8A4C-AE4E-84F9-8AC15519343E}" type="pres">
      <dgm:prSet presAssocID="{4D7D8E3C-650C-4A13-A99B-6D6C59706067}" presName="node" presStyleLbl="node1" presStyleIdx="0" presStyleCnt="11">
        <dgm:presLayoutVars>
          <dgm:bulletEnabled val="1"/>
        </dgm:presLayoutVars>
      </dgm:prSet>
      <dgm:spPr/>
    </dgm:pt>
    <dgm:pt modelId="{EEF0272E-BC7B-744F-8C67-D5DD9977B4A8}" type="pres">
      <dgm:prSet presAssocID="{0DAB1460-E10B-4B56-9E94-B4B69EB2DF03}" presName="sibTrans" presStyleLbl="sibTrans2D1" presStyleIdx="0" presStyleCnt="10"/>
      <dgm:spPr/>
    </dgm:pt>
    <dgm:pt modelId="{2CFD4C28-FEF6-DE41-9612-5CC891B199BF}" type="pres">
      <dgm:prSet presAssocID="{0DAB1460-E10B-4B56-9E94-B4B69EB2DF03}" presName="connectorText" presStyleLbl="sibTrans2D1" presStyleIdx="0" presStyleCnt="10"/>
      <dgm:spPr/>
    </dgm:pt>
    <dgm:pt modelId="{6BA46206-5479-074D-B0AF-9BA0AAF8FF1D}" type="pres">
      <dgm:prSet presAssocID="{2A08B93D-6F1D-464B-8B4D-BFFBCCC7C0E2}" presName="node" presStyleLbl="node1" presStyleIdx="1" presStyleCnt="11">
        <dgm:presLayoutVars>
          <dgm:bulletEnabled val="1"/>
        </dgm:presLayoutVars>
      </dgm:prSet>
      <dgm:spPr/>
    </dgm:pt>
    <dgm:pt modelId="{E78CC185-999C-B74B-A13F-D80855A0F660}" type="pres">
      <dgm:prSet presAssocID="{BC1E8EF2-8ECB-4C84-974C-43BF3CBC3B99}" presName="sibTrans" presStyleLbl="sibTrans2D1" presStyleIdx="1" presStyleCnt="10"/>
      <dgm:spPr/>
    </dgm:pt>
    <dgm:pt modelId="{8485D2D1-53E1-2745-A00A-000ECD339CD1}" type="pres">
      <dgm:prSet presAssocID="{BC1E8EF2-8ECB-4C84-974C-43BF3CBC3B99}" presName="connectorText" presStyleLbl="sibTrans2D1" presStyleIdx="1" presStyleCnt="10"/>
      <dgm:spPr/>
    </dgm:pt>
    <dgm:pt modelId="{FCCB60C2-FECA-6742-8DC2-B14144DDAFA4}" type="pres">
      <dgm:prSet presAssocID="{5FDF2B07-95E8-4393-8798-6DDE7DF01457}" presName="node" presStyleLbl="node1" presStyleIdx="2" presStyleCnt="11">
        <dgm:presLayoutVars>
          <dgm:bulletEnabled val="1"/>
        </dgm:presLayoutVars>
      </dgm:prSet>
      <dgm:spPr/>
    </dgm:pt>
    <dgm:pt modelId="{84F32AA2-F29C-7946-9D1D-38A8961FA65E}" type="pres">
      <dgm:prSet presAssocID="{4334A8E1-222E-4AB1-9BCB-F1C582645D9A}" presName="sibTrans" presStyleLbl="sibTrans2D1" presStyleIdx="2" presStyleCnt="10"/>
      <dgm:spPr/>
    </dgm:pt>
    <dgm:pt modelId="{2098C4A5-3AF5-9C44-941F-A4FADE4A0C4B}" type="pres">
      <dgm:prSet presAssocID="{4334A8E1-222E-4AB1-9BCB-F1C582645D9A}" presName="connectorText" presStyleLbl="sibTrans2D1" presStyleIdx="2" presStyleCnt="10"/>
      <dgm:spPr/>
    </dgm:pt>
    <dgm:pt modelId="{DD7C08D9-E214-4743-912D-53654394B96E}" type="pres">
      <dgm:prSet presAssocID="{AD889B62-38D5-4937-BB33-09354DBF9F41}" presName="node" presStyleLbl="node1" presStyleIdx="3" presStyleCnt="11">
        <dgm:presLayoutVars>
          <dgm:bulletEnabled val="1"/>
        </dgm:presLayoutVars>
      </dgm:prSet>
      <dgm:spPr/>
    </dgm:pt>
    <dgm:pt modelId="{1917A3EC-3A37-5D4A-A3F4-F1EA7E5DEC0C}" type="pres">
      <dgm:prSet presAssocID="{A3867CDF-A251-4CC8-9AED-E19E918F0D47}" presName="sibTrans" presStyleLbl="sibTrans2D1" presStyleIdx="3" presStyleCnt="10"/>
      <dgm:spPr/>
    </dgm:pt>
    <dgm:pt modelId="{BB4B1355-6BC1-6B4A-B300-D2CD39CCA813}" type="pres">
      <dgm:prSet presAssocID="{A3867CDF-A251-4CC8-9AED-E19E918F0D47}" presName="connectorText" presStyleLbl="sibTrans2D1" presStyleIdx="3" presStyleCnt="10"/>
      <dgm:spPr/>
    </dgm:pt>
    <dgm:pt modelId="{0B7A155E-571D-8B42-BD2B-279385A5764D}" type="pres">
      <dgm:prSet presAssocID="{EC14EF7B-65AB-B14C-A668-081D979FBEE6}" presName="node" presStyleLbl="node1" presStyleIdx="4" presStyleCnt="11">
        <dgm:presLayoutVars>
          <dgm:bulletEnabled val="1"/>
        </dgm:presLayoutVars>
      </dgm:prSet>
      <dgm:spPr/>
    </dgm:pt>
    <dgm:pt modelId="{D90F9F7C-DE12-DD46-8F36-ECAA2D70F842}" type="pres">
      <dgm:prSet presAssocID="{0C3D8B76-E3E4-A141-83DF-B4AE6ADF53DC}" presName="sibTrans" presStyleLbl="sibTrans2D1" presStyleIdx="4" presStyleCnt="10"/>
      <dgm:spPr/>
    </dgm:pt>
    <dgm:pt modelId="{0629934A-F394-864C-966F-D980F51CFD93}" type="pres">
      <dgm:prSet presAssocID="{0C3D8B76-E3E4-A141-83DF-B4AE6ADF53DC}" presName="connectorText" presStyleLbl="sibTrans2D1" presStyleIdx="4" presStyleCnt="10"/>
      <dgm:spPr/>
    </dgm:pt>
    <dgm:pt modelId="{276F5BAD-80FB-E148-BA0A-F7C68E98B032}" type="pres">
      <dgm:prSet presAssocID="{C45FD78C-DF3E-4AC5-9503-FA0270B21DDA}" presName="node" presStyleLbl="node1" presStyleIdx="5" presStyleCnt="11">
        <dgm:presLayoutVars>
          <dgm:bulletEnabled val="1"/>
        </dgm:presLayoutVars>
      </dgm:prSet>
      <dgm:spPr/>
    </dgm:pt>
    <dgm:pt modelId="{EF59C769-8C88-2F4D-904C-339F019C83F0}" type="pres">
      <dgm:prSet presAssocID="{7948488E-F948-4F5C-B93E-1779F4EAC557}" presName="sibTrans" presStyleLbl="sibTrans2D1" presStyleIdx="5" presStyleCnt="10"/>
      <dgm:spPr/>
    </dgm:pt>
    <dgm:pt modelId="{88D41C4E-9D16-2D4D-AA65-F5F676CC2D16}" type="pres">
      <dgm:prSet presAssocID="{7948488E-F948-4F5C-B93E-1779F4EAC557}" presName="connectorText" presStyleLbl="sibTrans2D1" presStyleIdx="5" presStyleCnt="10"/>
      <dgm:spPr/>
    </dgm:pt>
    <dgm:pt modelId="{25A0EED4-3CC8-BF4C-B841-CD954969EBA5}" type="pres">
      <dgm:prSet presAssocID="{BACB3E6C-FA1E-4495-971A-590BEA6C47AD}" presName="node" presStyleLbl="node1" presStyleIdx="6" presStyleCnt="11">
        <dgm:presLayoutVars>
          <dgm:bulletEnabled val="1"/>
        </dgm:presLayoutVars>
      </dgm:prSet>
      <dgm:spPr/>
    </dgm:pt>
    <dgm:pt modelId="{E13C2145-788D-D843-806F-0A6B23C042D5}" type="pres">
      <dgm:prSet presAssocID="{2EDDC115-8038-4A67-92AA-2B6FF65D6FE7}" presName="sibTrans" presStyleLbl="sibTrans2D1" presStyleIdx="6" presStyleCnt="10"/>
      <dgm:spPr/>
    </dgm:pt>
    <dgm:pt modelId="{67BB0FA2-70EB-D746-AC60-47F126F67462}" type="pres">
      <dgm:prSet presAssocID="{2EDDC115-8038-4A67-92AA-2B6FF65D6FE7}" presName="connectorText" presStyleLbl="sibTrans2D1" presStyleIdx="6" presStyleCnt="10"/>
      <dgm:spPr/>
    </dgm:pt>
    <dgm:pt modelId="{5D92222B-580B-0B45-9674-B70DDD116443}" type="pres">
      <dgm:prSet presAssocID="{31F3686C-B352-4FF9-9D8A-0F20D80BA387}" presName="node" presStyleLbl="node1" presStyleIdx="7" presStyleCnt="11">
        <dgm:presLayoutVars>
          <dgm:bulletEnabled val="1"/>
        </dgm:presLayoutVars>
      </dgm:prSet>
      <dgm:spPr/>
    </dgm:pt>
    <dgm:pt modelId="{7BBCCB94-19C7-0E42-A732-4F5B747EAB16}" type="pres">
      <dgm:prSet presAssocID="{70453A74-C44E-49AC-9BED-98EDCACCA620}" presName="sibTrans" presStyleLbl="sibTrans2D1" presStyleIdx="7" presStyleCnt="10"/>
      <dgm:spPr/>
    </dgm:pt>
    <dgm:pt modelId="{2658EE77-BC1B-4649-943D-C1B8D342412B}" type="pres">
      <dgm:prSet presAssocID="{70453A74-C44E-49AC-9BED-98EDCACCA620}" presName="connectorText" presStyleLbl="sibTrans2D1" presStyleIdx="7" presStyleCnt="10"/>
      <dgm:spPr/>
    </dgm:pt>
    <dgm:pt modelId="{F610B366-B2AB-F84C-B916-38661E971E63}" type="pres">
      <dgm:prSet presAssocID="{E30753E1-A07E-486F-B512-86C788CBF889}" presName="node" presStyleLbl="node1" presStyleIdx="8" presStyleCnt="11">
        <dgm:presLayoutVars>
          <dgm:bulletEnabled val="1"/>
        </dgm:presLayoutVars>
      </dgm:prSet>
      <dgm:spPr/>
    </dgm:pt>
    <dgm:pt modelId="{713EA4AD-36D0-0D45-A269-B24CBE439E0B}" type="pres">
      <dgm:prSet presAssocID="{EE6B2963-55A2-419F-AD1E-64BAF91A1FCB}" presName="sibTrans" presStyleLbl="sibTrans2D1" presStyleIdx="8" presStyleCnt="10"/>
      <dgm:spPr/>
    </dgm:pt>
    <dgm:pt modelId="{C9BD0EF8-1030-3948-ACF3-AEB7B625046D}" type="pres">
      <dgm:prSet presAssocID="{EE6B2963-55A2-419F-AD1E-64BAF91A1FCB}" presName="connectorText" presStyleLbl="sibTrans2D1" presStyleIdx="8" presStyleCnt="10"/>
      <dgm:spPr/>
    </dgm:pt>
    <dgm:pt modelId="{7E42F9F3-9808-8641-AA38-2D36CD09C545}" type="pres">
      <dgm:prSet presAssocID="{44C127B1-FB9D-496A-AE39-1F95869979FD}" presName="node" presStyleLbl="node1" presStyleIdx="9" presStyleCnt="11">
        <dgm:presLayoutVars>
          <dgm:bulletEnabled val="1"/>
        </dgm:presLayoutVars>
      </dgm:prSet>
      <dgm:spPr/>
    </dgm:pt>
    <dgm:pt modelId="{602CF8AF-FBB5-7C40-99E3-9E0128030971}" type="pres">
      <dgm:prSet presAssocID="{EFC1F60E-C82E-487D-B45D-F486F204A5DD}" presName="sibTrans" presStyleLbl="sibTrans2D1" presStyleIdx="9" presStyleCnt="10"/>
      <dgm:spPr/>
    </dgm:pt>
    <dgm:pt modelId="{F3BD4CE1-214E-584E-B7EF-F9F09D100B4D}" type="pres">
      <dgm:prSet presAssocID="{EFC1F60E-C82E-487D-B45D-F486F204A5DD}" presName="connectorText" presStyleLbl="sibTrans2D1" presStyleIdx="9" presStyleCnt="10"/>
      <dgm:spPr/>
    </dgm:pt>
    <dgm:pt modelId="{46A46E73-53DA-224C-B607-D85D2A203810}" type="pres">
      <dgm:prSet presAssocID="{524AF1B5-BB11-4493-8AB9-A142CEBA897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898E7910-7933-074A-8F9E-87D521948F46}" type="presOf" srcId="{BC1E8EF2-8ECB-4C84-974C-43BF3CBC3B99}" destId="{8485D2D1-53E1-2745-A00A-000ECD339CD1}" srcOrd="1" destOrd="0" presId="urn:microsoft.com/office/officeart/2005/8/layout/process5"/>
    <dgm:cxn modelId="{BB502014-A073-2E4C-A1CF-0AC042078923}" type="presOf" srcId="{EE6B2963-55A2-419F-AD1E-64BAF91A1FCB}" destId="{C9BD0EF8-1030-3948-ACF3-AEB7B625046D}" srcOrd="1" destOrd="0" presId="urn:microsoft.com/office/officeart/2005/8/layout/process5"/>
    <dgm:cxn modelId="{F8AD4819-5206-744D-B349-5844D43B93F3}" srcId="{4D91A86D-C65B-4645-BEF2-BF6AFEAE0759}" destId="{EC14EF7B-65AB-B14C-A668-081D979FBEE6}" srcOrd="4" destOrd="0" parTransId="{21B6B687-2557-4C44-83DE-E97AB9CC0445}" sibTransId="{0C3D8B76-E3E4-A141-83DF-B4AE6ADF53DC}"/>
    <dgm:cxn modelId="{D6D9AA20-4B4A-5748-986F-21D6490BB28A}" type="presOf" srcId="{AD889B62-38D5-4937-BB33-09354DBF9F41}" destId="{DD7C08D9-E214-4743-912D-53654394B96E}" srcOrd="0" destOrd="0" presId="urn:microsoft.com/office/officeart/2005/8/layout/process5"/>
    <dgm:cxn modelId="{35D4E821-CCB4-EF4D-A438-511CBBD1BF14}" type="presOf" srcId="{4D91A86D-C65B-4645-BEF2-BF6AFEAE0759}" destId="{B01CAFD8-D521-8B41-A89E-06F0E7392AD2}" srcOrd="0" destOrd="0" presId="urn:microsoft.com/office/officeart/2005/8/layout/process5"/>
    <dgm:cxn modelId="{52A22B24-6361-574F-BA33-0E866D5871DE}" type="presOf" srcId="{7948488E-F948-4F5C-B93E-1779F4EAC557}" destId="{88D41C4E-9D16-2D4D-AA65-F5F676CC2D16}" srcOrd="1" destOrd="0" presId="urn:microsoft.com/office/officeart/2005/8/layout/process5"/>
    <dgm:cxn modelId="{AD318F28-D1D5-2B48-9E1E-76BB32A65464}" type="presOf" srcId="{4334A8E1-222E-4AB1-9BCB-F1C582645D9A}" destId="{2098C4A5-3AF5-9C44-941F-A4FADE4A0C4B}" srcOrd="1" destOrd="0" presId="urn:microsoft.com/office/officeart/2005/8/layout/process5"/>
    <dgm:cxn modelId="{E87C5F33-AA7B-4B80-84CF-CC438EC6A11E}" srcId="{4D91A86D-C65B-4645-BEF2-BF6AFEAE0759}" destId="{AD889B62-38D5-4937-BB33-09354DBF9F41}" srcOrd="3" destOrd="0" parTransId="{341F99AD-EDA6-4D5C-B1F6-ECB0D9CA84C5}" sibTransId="{A3867CDF-A251-4CC8-9AED-E19E918F0D47}"/>
    <dgm:cxn modelId="{45A7B342-1BA2-A14A-8718-B2E0AA2DB097}" type="presOf" srcId="{70453A74-C44E-49AC-9BED-98EDCACCA620}" destId="{7BBCCB94-19C7-0E42-A732-4F5B747EAB16}" srcOrd="0" destOrd="0" presId="urn:microsoft.com/office/officeart/2005/8/layout/process5"/>
    <dgm:cxn modelId="{BF904B4A-0D46-C447-916B-7696695A3754}" type="presOf" srcId="{2A08B93D-6F1D-464B-8B4D-BFFBCCC7C0E2}" destId="{6BA46206-5479-074D-B0AF-9BA0AAF8FF1D}" srcOrd="0" destOrd="0" presId="urn:microsoft.com/office/officeart/2005/8/layout/process5"/>
    <dgm:cxn modelId="{C8C9CF50-7F4D-8244-A626-11C48FA9A79C}" type="presOf" srcId="{EFC1F60E-C82E-487D-B45D-F486F204A5DD}" destId="{602CF8AF-FBB5-7C40-99E3-9E0128030971}" srcOrd="0" destOrd="0" presId="urn:microsoft.com/office/officeart/2005/8/layout/process5"/>
    <dgm:cxn modelId="{3327AA55-0AA6-3047-8B51-B0382995FF98}" type="presOf" srcId="{0C3D8B76-E3E4-A141-83DF-B4AE6ADF53DC}" destId="{0629934A-F394-864C-966F-D980F51CFD93}" srcOrd="1" destOrd="0" presId="urn:microsoft.com/office/officeart/2005/8/layout/process5"/>
    <dgm:cxn modelId="{24A0155B-880B-4975-A05B-A2C6495C3510}" srcId="{4D91A86D-C65B-4645-BEF2-BF6AFEAE0759}" destId="{44C127B1-FB9D-496A-AE39-1F95869979FD}" srcOrd="9" destOrd="0" parTransId="{B128B222-17B7-4D56-BBDC-DF40BE15189B}" sibTransId="{EFC1F60E-C82E-487D-B45D-F486F204A5DD}"/>
    <dgm:cxn modelId="{FC986660-77DF-1945-92F0-DE67FE951217}" type="presOf" srcId="{4334A8E1-222E-4AB1-9BCB-F1C582645D9A}" destId="{84F32AA2-F29C-7946-9D1D-38A8961FA65E}" srcOrd="0" destOrd="0" presId="urn:microsoft.com/office/officeart/2005/8/layout/process5"/>
    <dgm:cxn modelId="{9D25C761-FBF1-A54A-A21D-D50EBD6CF6E8}" type="presOf" srcId="{0DAB1460-E10B-4B56-9E94-B4B69EB2DF03}" destId="{2CFD4C28-FEF6-DE41-9612-5CC891B199BF}" srcOrd="1" destOrd="0" presId="urn:microsoft.com/office/officeart/2005/8/layout/process5"/>
    <dgm:cxn modelId="{59930B63-F076-4175-9DB8-0841252E9E35}" srcId="{4D91A86D-C65B-4645-BEF2-BF6AFEAE0759}" destId="{524AF1B5-BB11-4493-8AB9-A142CEBA897F}" srcOrd="10" destOrd="0" parTransId="{68AD443F-DD16-449B-865B-24B18BDDB287}" sibTransId="{D93F17A3-E45C-45C8-8D59-22A9478693DE}"/>
    <dgm:cxn modelId="{E43F9564-E428-214E-8D68-54CADA61D280}" type="presOf" srcId="{BC1E8EF2-8ECB-4C84-974C-43BF3CBC3B99}" destId="{E78CC185-999C-B74B-A13F-D80855A0F660}" srcOrd="0" destOrd="0" presId="urn:microsoft.com/office/officeart/2005/8/layout/process5"/>
    <dgm:cxn modelId="{1E87B76F-8DEB-D24F-86CE-50BC56E1D71A}" type="presOf" srcId="{A3867CDF-A251-4CC8-9AED-E19E918F0D47}" destId="{1917A3EC-3A37-5D4A-A3F4-F1EA7E5DEC0C}" srcOrd="0" destOrd="0" presId="urn:microsoft.com/office/officeart/2005/8/layout/process5"/>
    <dgm:cxn modelId="{38667C70-211E-434C-9942-49B484AD1074}" type="presOf" srcId="{0C3D8B76-E3E4-A141-83DF-B4AE6ADF53DC}" destId="{D90F9F7C-DE12-DD46-8F36-ECAA2D70F842}" srcOrd="0" destOrd="0" presId="urn:microsoft.com/office/officeart/2005/8/layout/process5"/>
    <dgm:cxn modelId="{0D1B8276-E3B2-EB41-826D-F2F51022C1B7}" type="presOf" srcId="{A3867CDF-A251-4CC8-9AED-E19E918F0D47}" destId="{BB4B1355-6BC1-6B4A-B300-D2CD39CCA813}" srcOrd="1" destOrd="0" presId="urn:microsoft.com/office/officeart/2005/8/layout/process5"/>
    <dgm:cxn modelId="{27BE6982-4CB0-5A46-B391-875D09CFFCA2}" type="presOf" srcId="{C45FD78C-DF3E-4AC5-9503-FA0270B21DDA}" destId="{276F5BAD-80FB-E148-BA0A-F7C68E98B032}" srcOrd="0" destOrd="0" presId="urn:microsoft.com/office/officeart/2005/8/layout/process5"/>
    <dgm:cxn modelId="{D2DC2785-3FC2-4D53-B315-9683FB2754A6}" srcId="{4D91A86D-C65B-4645-BEF2-BF6AFEAE0759}" destId="{C45FD78C-DF3E-4AC5-9503-FA0270B21DDA}" srcOrd="5" destOrd="0" parTransId="{2B9A995E-6D3F-4751-8F4C-37B271722A4F}" sibTransId="{7948488E-F948-4F5C-B93E-1779F4EAC557}"/>
    <dgm:cxn modelId="{804DB88B-5689-403C-BAF4-20667080F552}" srcId="{4D91A86D-C65B-4645-BEF2-BF6AFEAE0759}" destId="{5FDF2B07-95E8-4393-8798-6DDE7DF01457}" srcOrd="2" destOrd="0" parTransId="{516BD33F-DBD7-422F-AC45-5EBA426FE9DA}" sibTransId="{4334A8E1-222E-4AB1-9BCB-F1C582645D9A}"/>
    <dgm:cxn modelId="{4210F995-D12E-7240-B87B-98CF5563D82C}" type="presOf" srcId="{EFC1F60E-C82E-487D-B45D-F486F204A5DD}" destId="{F3BD4CE1-214E-584E-B7EF-F9F09D100B4D}" srcOrd="1" destOrd="0" presId="urn:microsoft.com/office/officeart/2005/8/layout/process5"/>
    <dgm:cxn modelId="{8BCFF49A-0372-7249-B8C2-B51DA042EEE3}" type="presOf" srcId="{7948488E-F948-4F5C-B93E-1779F4EAC557}" destId="{EF59C769-8C88-2F4D-904C-339F019C83F0}" srcOrd="0" destOrd="0" presId="urn:microsoft.com/office/officeart/2005/8/layout/process5"/>
    <dgm:cxn modelId="{C6D834A4-A905-474F-8DD9-F64725B91453}" type="presOf" srcId="{2EDDC115-8038-4A67-92AA-2B6FF65D6FE7}" destId="{67BB0FA2-70EB-D746-AC60-47F126F67462}" srcOrd="1" destOrd="0" presId="urn:microsoft.com/office/officeart/2005/8/layout/process5"/>
    <dgm:cxn modelId="{CC53DAAE-C8BE-D04A-B773-F52FD19659D8}" type="presOf" srcId="{4D7D8E3C-650C-4A13-A99B-6D6C59706067}" destId="{687DB689-8A4C-AE4E-84F9-8AC15519343E}" srcOrd="0" destOrd="0" presId="urn:microsoft.com/office/officeart/2005/8/layout/process5"/>
    <dgm:cxn modelId="{5CA8CFB5-5AD8-4D79-B81A-C2B8B2B89F18}" srcId="{4D91A86D-C65B-4645-BEF2-BF6AFEAE0759}" destId="{31F3686C-B352-4FF9-9D8A-0F20D80BA387}" srcOrd="7" destOrd="0" parTransId="{8C158A0F-8D36-4804-8E57-D079504A1677}" sibTransId="{70453A74-C44E-49AC-9BED-98EDCACCA620}"/>
    <dgm:cxn modelId="{820B48B8-5B04-CE4F-BDD1-B4417258BAC4}" type="presOf" srcId="{5FDF2B07-95E8-4393-8798-6DDE7DF01457}" destId="{FCCB60C2-FECA-6742-8DC2-B14144DDAFA4}" srcOrd="0" destOrd="0" presId="urn:microsoft.com/office/officeart/2005/8/layout/process5"/>
    <dgm:cxn modelId="{739FB5B8-9F40-1249-A8F5-1D481B70B216}" type="presOf" srcId="{70453A74-C44E-49AC-9BED-98EDCACCA620}" destId="{2658EE77-BC1B-4649-943D-C1B8D342412B}" srcOrd="1" destOrd="0" presId="urn:microsoft.com/office/officeart/2005/8/layout/process5"/>
    <dgm:cxn modelId="{78C532B9-212D-F047-9C40-D03473F4D293}" type="presOf" srcId="{EE6B2963-55A2-419F-AD1E-64BAF91A1FCB}" destId="{713EA4AD-36D0-0D45-A269-B24CBE439E0B}" srcOrd="0" destOrd="0" presId="urn:microsoft.com/office/officeart/2005/8/layout/process5"/>
    <dgm:cxn modelId="{52913CB9-4C72-4AE9-8C4B-26B6D8703ADB}" srcId="{4D91A86D-C65B-4645-BEF2-BF6AFEAE0759}" destId="{BACB3E6C-FA1E-4495-971A-590BEA6C47AD}" srcOrd="6" destOrd="0" parTransId="{2F18CCD2-1591-41DB-A608-CBDB786711B2}" sibTransId="{2EDDC115-8038-4A67-92AA-2B6FF65D6FE7}"/>
    <dgm:cxn modelId="{D80261BC-9D84-44F8-8B0E-EADBB8DE5DCC}" srcId="{4D91A86D-C65B-4645-BEF2-BF6AFEAE0759}" destId="{2A08B93D-6F1D-464B-8B4D-BFFBCCC7C0E2}" srcOrd="1" destOrd="0" parTransId="{0ED13631-370A-4BF9-B180-7B4D51BC8055}" sibTransId="{BC1E8EF2-8ECB-4C84-974C-43BF3CBC3B99}"/>
    <dgm:cxn modelId="{CD06AABE-DD53-E24A-97D4-D52F5D299E10}" type="presOf" srcId="{31F3686C-B352-4FF9-9D8A-0F20D80BA387}" destId="{5D92222B-580B-0B45-9674-B70DDD116443}" srcOrd="0" destOrd="0" presId="urn:microsoft.com/office/officeart/2005/8/layout/process5"/>
    <dgm:cxn modelId="{0DFAA0C0-8B81-6E46-9207-004D85BFCE72}" type="presOf" srcId="{524AF1B5-BB11-4493-8AB9-A142CEBA897F}" destId="{46A46E73-53DA-224C-B607-D85D2A203810}" srcOrd="0" destOrd="0" presId="urn:microsoft.com/office/officeart/2005/8/layout/process5"/>
    <dgm:cxn modelId="{145EB2C4-7209-764A-BE5A-6063CB1958B4}" type="presOf" srcId="{EC14EF7B-65AB-B14C-A668-081D979FBEE6}" destId="{0B7A155E-571D-8B42-BD2B-279385A5764D}" srcOrd="0" destOrd="0" presId="urn:microsoft.com/office/officeart/2005/8/layout/process5"/>
    <dgm:cxn modelId="{01110DC8-9F21-E144-859C-2BEC16FD6CE6}" type="presOf" srcId="{2EDDC115-8038-4A67-92AA-2B6FF65D6FE7}" destId="{E13C2145-788D-D843-806F-0A6B23C042D5}" srcOrd="0" destOrd="0" presId="urn:microsoft.com/office/officeart/2005/8/layout/process5"/>
    <dgm:cxn modelId="{D9549DD3-823F-C84C-A285-ABB3A2BA1077}" type="presOf" srcId="{0DAB1460-E10B-4B56-9E94-B4B69EB2DF03}" destId="{EEF0272E-BC7B-744F-8C67-D5DD9977B4A8}" srcOrd="0" destOrd="0" presId="urn:microsoft.com/office/officeart/2005/8/layout/process5"/>
    <dgm:cxn modelId="{057A82DE-7200-654A-8A28-2040D4CAE4D0}" type="presOf" srcId="{44C127B1-FB9D-496A-AE39-1F95869979FD}" destId="{7E42F9F3-9808-8641-AA38-2D36CD09C545}" srcOrd="0" destOrd="0" presId="urn:microsoft.com/office/officeart/2005/8/layout/process5"/>
    <dgm:cxn modelId="{A3E16EE8-B063-4FE1-A0C2-99F2BE01C7E6}" srcId="{4D91A86D-C65B-4645-BEF2-BF6AFEAE0759}" destId="{E30753E1-A07E-486F-B512-86C788CBF889}" srcOrd="8" destOrd="0" parTransId="{738A0F7B-6EA9-4F97-9426-7C604C18725F}" sibTransId="{EE6B2963-55A2-419F-AD1E-64BAF91A1FCB}"/>
    <dgm:cxn modelId="{CCB5EAE8-8AED-6547-9356-EE0B5CE2BBB3}" type="presOf" srcId="{BACB3E6C-FA1E-4495-971A-590BEA6C47AD}" destId="{25A0EED4-3CC8-BF4C-B841-CD954969EBA5}" srcOrd="0" destOrd="0" presId="urn:microsoft.com/office/officeart/2005/8/layout/process5"/>
    <dgm:cxn modelId="{2BE837F8-CDC4-C64C-9960-5446863344D5}" type="presOf" srcId="{E30753E1-A07E-486F-B512-86C788CBF889}" destId="{F610B366-B2AB-F84C-B916-38661E971E63}" srcOrd="0" destOrd="0" presId="urn:microsoft.com/office/officeart/2005/8/layout/process5"/>
    <dgm:cxn modelId="{39FFC3FA-5E27-46DD-9106-06D835E1CC20}" srcId="{4D91A86D-C65B-4645-BEF2-BF6AFEAE0759}" destId="{4D7D8E3C-650C-4A13-A99B-6D6C59706067}" srcOrd="0" destOrd="0" parTransId="{4418E8D7-8082-439D-8FD5-3CDB12D89797}" sibTransId="{0DAB1460-E10B-4B56-9E94-B4B69EB2DF03}"/>
    <dgm:cxn modelId="{27E01F10-9584-5A43-961F-0D37EFFBDBB4}" type="presParOf" srcId="{B01CAFD8-D521-8B41-A89E-06F0E7392AD2}" destId="{687DB689-8A4C-AE4E-84F9-8AC15519343E}" srcOrd="0" destOrd="0" presId="urn:microsoft.com/office/officeart/2005/8/layout/process5"/>
    <dgm:cxn modelId="{7F3661CC-BED9-6B40-BCCE-36D15CC0A19C}" type="presParOf" srcId="{B01CAFD8-D521-8B41-A89E-06F0E7392AD2}" destId="{EEF0272E-BC7B-744F-8C67-D5DD9977B4A8}" srcOrd="1" destOrd="0" presId="urn:microsoft.com/office/officeart/2005/8/layout/process5"/>
    <dgm:cxn modelId="{0A325B77-ADE5-9D44-8525-27CF54FA54DB}" type="presParOf" srcId="{EEF0272E-BC7B-744F-8C67-D5DD9977B4A8}" destId="{2CFD4C28-FEF6-DE41-9612-5CC891B199BF}" srcOrd="0" destOrd="0" presId="urn:microsoft.com/office/officeart/2005/8/layout/process5"/>
    <dgm:cxn modelId="{9D6662A0-851E-5542-8FDC-8D391F5ECCA3}" type="presParOf" srcId="{B01CAFD8-D521-8B41-A89E-06F0E7392AD2}" destId="{6BA46206-5479-074D-B0AF-9BA0AAF8FF1D}" srcOrd="2" destOrd="0" presId="urn:microsoft.com/office/officeart/2005/8/layout/process5"/>
    <dgm:cxn modelId="{398CAE28-66E0-0343-A153-D678A411FFCD}" type="presParOf" srcId="{B01CAFD8-D521-8B41-A89E-06F0E7392AD2}" destId="{E78CC185-999C-B74B-A13F-D80855A0F660}" srcOrd="3" destOrd="0" presId="urn:microsoft.com/office/officeart/2005/8/layout/process5"/>
    <dgm:cxn modelId="{62C5E028-F8E2-5341-8FE8-94387F8661E0}" type="presParOf" srcId="{E78CC185-999C-B74B-A13F-D80855A0F660}" destId="{8485D2D1-53E1-2745-A00A-000ECD339CD1}" srcOrd="0" destOrd="0" presId="urn:microsoft.com/office/officeart/2005/8/layout/process5"/>
    <dgm:cxn modelId="{D65CE936-D80E-8D43-ABB2-D8AE1EABC326}" type="presParOf" srcId="{B01CAFD8-D521-8B41-A89E-06F0E7392AD2}" destId="{FCCB60C2-FECA-6742-8DC2-B14144DDAFA4}" srcOrd="4" destOrd="0" presId="urn:microsoft.com/office/officeart/2005/8/layout/process5"/>
    <dgm:cxn modelId="{06243268-ADD0-0A40-BCF8-E3BC9DA2CC38}" type="presParOf" srcId="{B01CAFD8-D521-8B41-A89E-06F0E7392AD2}" destId="{84F32AA2-F29C-7946-9D1D-38A8961FA65E}" srcOrd="5" destOrd="0" presId="urn:microsoft.com/office/officeart/2005/8/layout/process5"/>
    <dgm:cxn modelId="{D5202DD5-5654-6B42-92D3-E79E9B26E4E5}" type="presParOf" srcId="{84F32AA2-F29C-7946-9D1D-38A8961FA65E}" destId="{2098C4A5-3AF5-9C44-941F-A4FADE4A0C4B}" srcOrd="0" destOrd="0" presId="urn:microsoft.com/office/officeart/2005/8/layout/process5"/>
    <dgm:cxn modelId="{E3AB7D52-65B5-2C45-9201-125225DEAFEC}" type="presParOf" srcId="{B01CAFD8-D521-8B41-A89E-06F0E7392AD2}" destId="{DD7C08D9-E214-4743-912D-53654394B96E}" srcOrd="6" destOrd="0" presId="urn:microsoft.com/office/officeart/2005/8/layout/process5"/>
    <dgm:cxn modelId="{07B35007-B8F4-F84E-8C54-6B2357ECE391}" type="presParOf" srcId="{B01CAFD8-D521-8B41-A89E-06F0E7392AD2}" destId="{1917A3EC-3A37-5D4A-A3F4-F1EA7E5DEC0C}" srcOrd="7" destOrd="0" presId="urn:microsoft.com/office/officeart/2005/8/layout/process5"/>
    <dgm:cxn modelId="{722D00F0-7C42-DE4F-B30D-90FD5A671CF3}" type="presParOf" srcId="{1917A3EC-3A37-5D4A-A3F4-F1EA7E5DEC0C}" destId="{BB4B1355-6BC1-6B4A-B300-D2CD39CCA813}" srcOrd="0" destOrd="0" presId="urn:microsoft.com/office/officeart/2005/8/layout/process5"/>
    <dgm:cxn modelId="{20C192E3-FD7D-E647-B224-AE07999069A3}" type="presParOf" srcId="{B01CAFD8-D521-8B41-A89E-06F0E7392AD2}" destId="{0B7A155E-571D-8B42-BD2B-279385A5764D}" srcOrd="8" destOrd="0" presId="urn:microsoft.com/office/officeart/2005/8/layout/process5"/>
    <dgm:cxn modelId="{3F6407A3-EEBD-8447-8ABB-BD3075E6A545}" type="presParOf" srcId="{B01CAFD8-D521-8B41-A89E-06F0E7392AD2}" destId="{D90F9F7C-DE12-DD46-8F36-ECAA2D70F842}" srcOrd="9" destOrd="0" presId="urn:microsoft.com/office/officeart/2005/8/layout/process5"/>
    <dgm:cxn modelId="{E6DC4C78-2F69-DB49-9C67-D640A5E58884}" type="presParOf" srcId="{D90F9F7C-DE12-DD46-8F36-ECAA2D70F842}" destId="{0629934A-F394-864C-966F-D980F51CFD93}" srcOrd="0" destOrd="0" presId="urn:microsoft.com/office/officeart/2005/8/layout/process5"/>
    <dgm:cxn modelId="{23CEFA38-1099-2947-A513-AA9D05E0A0EA}" type="presParOf" srcId="{B01CAFD8-D521-8B41-A89E-06F0E7392AD2}" destId="{276F5BAD-80FB-E148-BA0A-F7C68E98B032}" srcOrd="10" destOrd="0" presId="urn:microsoft.com/office/officeart/2005/8/layout/process5"/>
    <dgm:cxn modelId="{AF35C00B-C505-5641-B774-A93BF31D0455}" type="presParOf" srcId="{B01CAFD8-D521-8B41-A89E-06F0E7392AD2}" destId="{EF59C769-8C88-2F4D-904C-339F019C83F0}" srcOrd="11" destOrd="0" presId="urn:microsoft.com/office/officeart/2005/8/layout/process5"/>
    <dgm:cxn modelId="{E94560D3-E00F-674C-8975-4DD90799B20A}" type="presParOf" srcId="{EF59C769-8C88-2F4D-904C-339F019C83F0}" destId="{88D41C4E-9D16-2D4D-AA65-F5F676CC2D16}" srcOrd="0" destOrd="0" presId="urn:microsoft.com/office/officeart/2005/8/layout/process5"/>
    <dgm:cxn modelId="{3A3249C7-4423-F441-B6BF-AB4BE723A2F8}" type="presParOf" srcId="{B01CAFD8-D521-8B41-A89E-06F0E7392AD2}" destId="{25A0EED4-3CC8-BF4C-B841-CD954969EBA5}" srcOrd="12" destOrd="0" presId="urn:microsoft.com/office/officeart/2005/8/layout/process5"/>
    <dgm:cxn modelId="{02203F6A-55CE-B444-99ED-BCD9DE051FB3}" type="presParOf" srcId="{B01CAFD8-D521-8B41-A89E-06F0E7392AD2}" destId="{E13C2145-788D-D843-806F-0A6B23C042D5}" srcOrd="13" destOrd="0" presId="urn:microsoft.com/office/officeart/2005/8/layout/process5"/>
    <dgm:cxn modelId="{676DF8D8-F26A-7C4D-A41F-03B86B9E61BA}" type="presParOf" srcId="{E13C2145-788D-D843-806F-0A6B23C042D5}" destId="{67BB0FA2-70EB-D746-AC60-47F126F67462}" srcOrd="0" destOrd="0" presId="urn:microsoft.com/office/officeart/2005/8/layout/process5"/>
    <dgm:cxn modelId="{6572CA35-2D30-F34C-BCE7-401A8D8F8A44}" type="presParOf" srcId="{B01CAFD8-D521-8B41-A89E-06F0E7392AD2}" destId="{5D92222B-580B-0B45-9674-B70DDD116443}" srcOrd="14" destOrd="0" presId="urn:microsoft.com/office/officeart/2005/8/layout/process5"/>
    <dgm:cxn modelId="{A6AD900C-49ED-E945-81D3-957DB7DBEF62}" type="presParOf" srcId="{B01CAFD8-D521-8B41-A89E-06F0E7392AD2}" destId="{7BBCCB94-19C7-0E42-A732-4F5B747EAB16}" srcOrd="15" destOrd="0" presId="urn:microsoft.com/office/officeart/2005/8/layout/process5"/>
    <dgm:cxn modelId="{021F4E8B-68ED-5A44-84E6-C47BE9930DDB}" type="presParOf" srcId="{7BBCCB94-19C7-0E42-A732-4F5B747EAB16}" destId="{2658EE77-BC1B-4649-943D-C1B8D342412B}" srcOrd="0" destOrd="0" presId="urn:microsoft.com/office/officeart/2005/8/layout/process5"/>
    <dgm:cxn modelId="{E1981D77-F5E3-BA4F-9965-EFE44CD7C84B}" type="presParOf" srcId="{B01CAFD8-D521-8B41-A89E-06F0E7392AD2}" destId="{F610B366-B2AB-F84C-B916-38661E971E63}" srcOrd="16" destOrd="0" presId="urn:microsoft.com/office/officeart/2005/8/layout/process5"/>
    <dgm:cxn modelId="{EEECBC08-F556-C242-AA8E-05C1EB1BCD3F}" type="presParOf" srcId="{B01CAFD8-D521-8B41-A89E-06F0E7392AD2}" destId="{713EA4AD-36D0-0D45-A269-B24CBE439E0B}" srcOrd="17" destOrd="0" presId="urn:microsoft.com/office/officeart/2005/8/layout/process5"/>
    <dgm:cxn modelId="{CC8A33BF-5538-9A45-95C3-8200DA2AB3F0}" type="presParOf" srcId="{713EA4AD-36D0-0D45-A269-B24CBE439E0B}" destId="{C9BD0EF8-1030-3948-ACF3-AEB7B625046D}" srcOrd="0" destOrd="0" presId="urn:microsoft.com/office/officeart/2005/8/layout/process5"/>
    <dgm:cxn modelId="{BC8C38C5-04A0-DD48-A974-DB225C53D574}" type="presParOf" srcId="{B01CAFD8-D521-8B41-A89E-06F0E7392AD2}" destId="{7E42F9F3-9808-8641-AA38-2D36CD09C545}" srcOrd="18" destOrd="0" presId="urn:microsoft.com/office/officeart/2005/8/layout/process5"/>
    <dgm:cxn modelId="{774D3E74-9A5D-C741-A826-28BC94B2662A}" type="presParOf" srcId="{B01CAFD8-D521-8B41-A89E-06F0E7392AD2}" destId="{602CF8AF-FBB5-7C40-99E3-9E0128030971}" srcOrd="19" destOrd="0" presId="urn:microsoft.com/office/officeart/2005/8/layout/process5"/>
    <dgm:cxn modelId="{92BFF198-E00B-9B41-A038-578FB1104275}" type="presParOf" srcId="{602CF8AF-FBB5-7C40-99E3-9E0128030971}" destId="{F3BD4CE1-214E-584E-B7EF-F9F09D100B4D}" srcOrd="0" destOrd="0" presId="urn:microsoft.com/office/officeart/2005/8/layout/process5"/>
    <dgm:cxn modelId="{B3A00393-DF03-A24D-AFD0-B1DDE6051EA1}" type="presParOf" srcId="{B01CAFD8-D521-8B41-A89E-06F0E7392AD2}" destId="{46A46E73-53DA-224C-B607-D85D2A203810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CE6BD6-AB99-42B0-815E-3FECD09B896A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24140E6-3DAB-485C-A7F4-B877A0A3A3AE}">
      <dgm:prSet/>
      <dgm:spPr/>
      <dgm:t>
        <a:bodyPr/>
        <a:lstStyle/>
        <a:p>
          <a:r>
            <a:rPr lang="en-US" b="1" i="0">
              <a:latin typeface="Helvetica" pitchFamily="2" charset="0"/>
            </a:rPr>
            <a:t>Explanation</a:t>
          </a:r>
        </a:p>
      </dgm:t>
    </dgm:pt>
    <dgm:pt modelId="{AB42E3A5-C1A7-42A8-BC56-479A41782E89}" type="parTrans" cxnId="{848A4269-0913-4553-B428-D33A77F6EE55}">
      <dgm:prSet/>
      <dgm:spPr/>
      <dgm:t>
        <a:bodyPr/>
        <a:lstStyle/>
        <a:p>
          <a:endParaRPr lang="en-US"/>
        </a:p>
      </dgm:t>
    </dgm:pt>
    <dgm:pt modelId="{9064D54F-0C94-4BA5-9900-3ECA2D3904D6}" type="sibTrans" cxnId="{848A4269-0913-4553-B428-D33A77F6EE55}">
      <dgm:prSet/>
      <dgm:spPr/>
      <dgm:t>
        <a:bodyPr/>
        <a:lstStyle/>
        <a:p>
          <a:endParaRPr lang="en-US"/>
        </a:p>
      </dgm:t>
    </dgm:pt>
    <dgm:pt modelId="{5C399603-1572-4BA7-B544-71CD4C3E3D1F}">
      <dgm:prSet/>
      <dgm:spPr/>
      <dgm:t>
        <a:bodyPr/>
        <a:lstStyle/>
        <a:p>
          <a:r>
            <a:rPr lang="en-US" b="0" i="0">
              <a:latin typeface="Helvetica" pitchFamily="2" charset="0"/>
            </a:rPr>
            <a:t>Basic searches in SPL involve entering keywords to retrieve data from Splunk indexes.</a:t>
          </a:r>
        </a:p>
      </dgm:t>
    </dgm:pt>
    <dgm:pt modelId="{407499D8-3CCF-4C93-8753-66D2F8D5FAD5}" type="parTrans" cxnId="{2F802952-98A0-478B-ABAC-710C3942C746}">
      <dgm:prSet/>
      <dgm:spPr/>
      <dgm:t>
        <a:bodyPr/>
        <a:lstStyle/>
        <a:p>
          <a:endParaRPr lang="en-US"/>
        </a:p>
      </dgm:t>
    </dgm:pt>
    <dgm:pt modelId="{812812E8-2191-4662-9F9A-E011748699DD}" type="sibTrans" cxnId="{2F802952-98A0-478B-ABAC-710C3942C746}">
      <dgm:prSet/>
      <dgm:spPr/>
      <dgm:t>
        <a:bodyPr/>
        <a:lstStyle/>
        <a:p>
          <a:endParaRPr lang="en-US"/>
        </a:p>
      </dgm:t>
    </dgm:pt>
    <dgm:pt modelId="{8410A168-190E-45C3-80F4-BFCC973D7113}">
      <dgm:prSet/>
      <dgm:spPr/>
      <dgm:t>
        <a:bodyPr/>
        <a:lstStyle/>
        <a:p>
          <a:r>
            <a:rPr lang="en-US" b="0" i="0">
              <a:latin typeface="Helvetica" pitchFamily="2" charset="0"/>
            </a:rPr>
            <a:t>By default, Splunk searches across all indexed data unless specified otherwise.</a:t>
          </a:r>
        </a:p>
      </dgm:t>
    </dgm:pt>
    <dgm:pt modelId="{A57563A1-7039-4D40-8A86-616A11ECCBB7}" type="parTrans" cxnId="{2FF86BF6-E11C-44A5-A56A-06798A6BC08F}">
      <dgm:prSet/>
      <dgm:spPr/>
      <dgm:t>
        <a:bodyPr/>
        <a:lstStyle/>
        <a:p>
          <a:endParaRPr lang="en-US"/>
        </a:p>
      </dgm:t>
    </dgm:pt>
    <dgm:pt modelId="{749E8C38-EB3C-43E8-B7C7-0FB344050D42}" type="sibTrans" cxnId="{2FF86BF6-E11C-44A5-A56A-06798A6BC08F}">
      <dgm:prSet/>
      <dgm:spPr/>
      <dgm:t>
        <a:bodyPr/>
        <a:lstStyle/>
        <a:p>
          <a:endParaRPr lang="en-US"/>
        </a:p>
      </dgm:t>
    </dgm:pt>
    <dgm:pt modelId="{DF07E7B1-2BD8-4FF1-99CD-AA4BA4B8CEC9}">
      <dgm:prSet/>
      <dgm:spPr/>
      <dgm:t>
        <a:bodyPr/>
        <a:lstStyle/>
        <a:p>
          <a:r>
            <a:rPr lang="en-US" b="1" i="0">
              <a:latin typeface="Helvetica" pitchFamily="2" charset="0"/>
            </a:rPr>
            <a:t>Examples</a:t>
          </a:r>
        </a:p>
      </dgm:t>
    </dgm:pt>
    <dgm:pt modelId="{5DFACAE9-63C4-47A1-9FE9-86D41C98533F}" type="parTrans" cxnId="{F95D1EE5-319D-4C07-BF76-94D7564FABD9}">
      <dgm:prSet/>
      <dgm:spPr/>
      <dgm:t>
        <a:bodyPr/>
        <a:lstStyle/>
        <a:p>
          <a:endParaRPr lang="en-US"/>
        </a:p>
      </dgm:t>
    </dgm:pt>
    <dgm:pt modelId="{C329CBE5-4E08-41F2-8F68-1B2B60BCDCE7}" type="sibTrans" cxnId="{F95D1EE5-319D-4C07-BF76-94D7564FABD9}">
      <dgm:prSet/>
      <dgm:spPr/>
      <dgm:t>
        <a:bodyPr/>
        <a:lstStyle/>
        <a:p>
          <a:endParaRPr lang="en-US"/>
        </a:p>
      </dgm:t>
    </dgm:pt>
    <dgm:pt modelId="{9A8D171C-EDDB-4EAC-AC1C-5ACD3745B5F4}">
      <dgm:prSet/>
      <dgm:spPr/>
      <dgm:t>
        <a:bodyPr/>
        <a:lstStyle/>
        <a:p>
          <a:r>
            <a:rPr lang="en-US" b="0" i="1">
              <a:latin typeface="Helvetica" pitchFamily="2" charset="0"/>
            </a:rPr>
            <a:t>error “</a:t>
          </a:r>
          <a:r>
            <a:rPr lang="en-US" b="1" i="1">
              <a:latin typeface="Helvetica" pitchFamily="2" charset="0"/>
            </a:rPr>
            <a:t>Finds all events containing the word "error””.</a:t>
          </a:r>
        </a:p>
      </dgm:t>
    </dgm:pt>
    <dgm:pt modelId="{92D40192-1F9B-4CDB-B11C-774CEF3AA718}" type="parTrans" cxnId="{0EFCCC3E-841B-4C63-B2C6-F630A843395E}">
      <dgm:prSet/>
      <dgm:spPr/>
      <dgm:t>
        <a:bodyPr/>
        <a:lstStyle/>
        <a:p>
          <a:endParaRPr lang="en-US"/>
        </a:p>
      </dgm:t>
    </dgm:pt>
    <dgm:pt modelId="{F9C976AB-0BF3-4912-8A14-E83989CAAF83}" type="sibTrans" cxnId="{0EFCCC3E-841B-4C63-B2C6-F630A843395E}">
      <dgm:prSet/>
      <dgm:spPr/>
      <dgm:t>
        <a:bodyPr/>
        <a:lstStyle/>
        <a:p>
          <a:endParaRPr lang="en-US"/>
        </a:p>
      </dgm:t>
    </dgm:pt>
    <dgm:pt modelId="{D1000EEA-25EF-4683-9DEF-FF860A67C47C}">
      <dgm:prSet/>
      <dgm:spPr/>
      <dgm:t>
        <a:bodyPr/>
        <a:lstStyle/>
        <a:p>
          <a:r>
            <a:rPr lang="en-US" b="0" i="1">
              <a:latin typeface="Helvetica" pitchFamily="2" charset="0"/>
            </a:rPr>
            <a:t>index=webserver “</a:t>
          </a:r>
          <a:r>
            <a:rPr lang="en-US" b="1" i="1">
              <a:latin typeface="Helvetica" pitchFamily="2" charset="0"/>
            </a:rPr>
            <a:t>Searches within the "webserver" index”.</a:t>
          </a:r>
        </a:p>
      </dgm:t>
    </dgm:pt>
    <dgm:pt modelId="{9D792C0B-E2D6-48DE-8E76-A01F0139405B}" type="parTrans" cxnId="{95D57892-DA97-454A-83C8-D4D72B86B1F4}">
      <dgm:prSet/>
      <dgm:spPr/>
      <dgm:t>
        <a:bodyPr/>
        <a:lstStyle/>
        <a:p>
          <a:endParaRPr lang="en-US"/>
        </a:p>
      </dgm:t>
    </dgm:pt>
    <dgm:pt modelId="{A5CDDD3A-FF66-4CA0-B58C-35867020F53E}" type="sibTrans" cxnId="{95D57892-DA97-454A-83C8-D4D72B86B1F4}">
      <dgm:prSet/>
      <dgm:spPr/>
      <dgm:t>
        <a:bodyPr/>
        <a:lstStyle/>
        <a:p>
          <a:endParaRPr lang="en-US"/>
        </a:p>
      </dgm:t>
    </dgm:pt>
    <dgm:pt modelId="{2E51C8FD-F566-4394-B8E1-B3CF32970C10}">
      <dgm:prSet/>
      <dgm:spPr/>
      <dgm:t>
        <a:bodyPr/>
        <a:lstStyle/>
        <a:p>
          <a:r>
            <a:rPr lang="en-US" b="0" i="1">
              <a:latin typeface="Helvetica" pitchFamily="2" charset="0"/>
            </a:rPr>
            <a:t>index=webserver "login failed" “</a:t>
          </a:r>
          <a:r>
            <a:rPr lang="en-US" b="1" i="1">
              <a:latin typeface="Helvetica" pitchFamily="2" charset="0"/>
            </a:rPr>
            <a:t>Finds events containing the phrase "login failed" in the "webserver" index”.</a:t>
          </a:r>
        </a:p>
      </dgm:t>
    </dgm:pt>
    <dgm:pt modelId="{9994FB71-98B2-40F5-9FC3-35C66D7A1703}" type="parTrans" cxnId="{941B8181-CD35-4535-B7AF-9F797FC7BE91}">
      <dgm:prSet/>
      <dgm:spPr/>
      <dgm:t>
        <a:bodyPr/>
        <a:lstStyle/>
        <a:p>
          <a:endParaRPr lang="en-US"/>
        </a:p>
      </dgm:t>
    </dgm:pt>
    <dgm:pt modelId="{67542885-258B-4E48-981A-010B787BC9A0}" type="sibTrans" cxnId="{941B8181-CD35-4535-B7AF-9F797FC7BE91}">
      <dgm:prSet/>
      <dgm:spPr/>
      <dgm:t>
        <a:bodyPr/>
        <a:lstStyle/>
        <a:p>
          <a:endParaRPr lang="en-US"/>
        </a:p>
      </dgm:t>
    </dgm:pt>
    <dgm:pt modelId="{837E575C-F03F-1844-96A1-39387042A58D}" type="pres">
      <dgm:prSet presAssocID="{EFCE6BD6-AB99-42B0-815E-3FECD09B896A}" presName="Name0" presStyleCnt="0">
        <dgm:presLayoutVars>
          <dgm:dir/>
          <dgm:animLvl val="lvl"/>
          <dgm:resizeHandles val="exact"/>
        </dgm:presLayoutVars>
      </dgm:prSet>
      <dgm:spPr/>
    </dgm:pt>
    <dgm:pt modelId="{E708448E-3002-B444-AFB6-222A0F9DEA5E}" type="pres">
      <dgm:prSet presAssocID="{DF07E7B1-2BD8-4FF1-99CD-AA4BA4B8CEC9}" presName="boxAndChildren" presStyleCnt="0"/>
      <dgm:spPr/>
    </dgm:pt>
    <dgm:pt modelId="{A41F9805-1C26-EA4D-B94D-3DDE208141C3}" type="pres">
      <dgm:prSet presAssocID="{DF07E7B1-2BD8-4FF1-99CD-AA4BA4B8CEC9}" presName="parentTextBox" presStyleLbl="alignNode1" presStyleIdx="0" presStyleCnt="2"/>
      <dgm:spPr/>
    </dgm:pt>
    <dgm:pt modelId="{D57E153F-B60A-6A4A-BC7B-734DB4030EA1}" type="pres">
      <dgm:prSet presAssocID="{DF07E7B1-2BD8-4FF1-99CD-AA4BA4B8CEC9}" presName="descendantBox" presStyleLbl="bgAccFollowNode1" presStyleIdx="0" presStyleCnt="2"/>
      <dgm:spPr/>
    </dgm:pt>
    <dgm:pt modelId="{E62DDCFF-A0E6-3143-87A7-CF690554FFC9}" type="pres">
      <dgm:prSet presAssocID="{9064D54F-0C94-4BA5-9900-3ECA2D3904D6}" presName="sp" presStyleCnt="0"/>
      <dgm:spPr/>
    </dgm:pt>
    <dgm:pt modelId="{A8FF9BFC-8A43-0744-B28E-5F8D0E7CDC2D}" type="pres">
      <dgm:prSet presAssocID="{E24140E6-3DAB-485C-A7F4-B877A0A3A3AE}" presName="arrowAndChildren" presStyleCnt="0"/>
      <dgm:spPr/>
    </dgm:pt>
    <dgm:pt modelId="{3FAE01FE-BAE7-E443-B055-A8F7601D3B11}" type="pres">
      <dgm:prSet presAssocID="{E24140E6-3DAB-485C-A7F4-B877A0A3A3AE}" presName="parentTextArrow" presStyleLbl="node1" presStyleIdx="0" presStyleCnt="0"/>
      <dgm:spPr/>
    </dgm:pt>
    <dgm:pt modelId="{8C6EEF6E-0FB5-414B-A820-D3F6C60ED68E}" type="pres">
      <dgm:prSet presAssocID="{E24140E6-3DAB-485C-A7F4-B877A0A3A3AE}" presName="arrow" presStyleLbl="alignNode1" presStyleIdx="1" presStyleCnt="2"/>
      <dgm:spPr/>
    </dgm:pt>
    <dgm:pt modelId="{61C0FA62-EF54-A24F-A424-A62C9BFED628}" type="pres">
      <dgm:prSet presAssocID="{E24140E6-3DAB-485C-A7F4-B877A0A3A3AE}" presName="descendantArrow" presStyleLbl="bgAccFollowNode1" presStyleIdx="1" presStyleCnt="2"/>
      <dgm:spPr/>
    </dgm:pt>
  </dgm:ptLst>
  <dgm:cxnLst>
    <dgm:cxn modelId="{BCE8AC0F-E7C0-FD4D-B2D2-3D3AFB255E38}" type="presOf" srcId="{8410A168-190E-45C3-80F4-BFCC973D7113}" destId="{61C0FA62-EF54-A24F-A424-A62C9BFED628}" srcOrd="0" destOrd="1" presId="urn:microsoft.com/office/officeart/2016/7/layout/VerticalDownArrowProcess"/>
    <dgm:cxn modelId="{6CBA1F26-19B9-964B-A656-01B9C228A236}" type="presOf" srcId="{D1000EEA-25EF-4683-9DEF-FF860A67C47C}" destId="{D57E153F-B60A-6A4A-BC7B-734DB4030EA1}" srcOrd="0" destOrd="1" presId="urn:microsoft.com/office/officeart/2016/7/layout/VerticalDownArrowProcess"/>
    <dgm:cxn modelId="{0EFCCC3E-841B-4C63-B2C6-F630A843395E}" srcId="{DF07E7B1-2BD8-4FF1-99CD-AA4BA4B8CEC9}" destId="{9A8D171C-EDDB-4EAC-AC1C-5ACD3745B5F4}" srcOrd="0" destOrd="0" parTransId="{92D40192-1F9B-4CDB-B11C-774CEF3AA718}" sibTransId="{F9C976AB-0BF3-4912-8A14-E83989CAAF83}"/>
    <dgm:cxn modelId="{63D68A4E-8943-9E43-9801-316E28134122}" type="presOf" srcId="{5C399603-1572-4BA7-B544-71CD4C3E3D1F}" destId="{61C0FA62-EF54-A24F-A424-A62C9BFED628}" srcOrd="0" destOrd="0" presId="urn:microsoft.com/office/officeart/2016/7/layout/VerticalDownArrowProcess"/>
    <dgm:cxn modelId="{2F802952-98A0-478B-ABAC-710C3942C746}" srcId="{E24140E6-3DAB-485C-A7F4-B877A0A3A3AE}" destId="{5C399603-1572-4BA7-B544-71CD4C3E3D1F}" srcOrd="0" destOrd="0" parTransId="{407499D8-3CCF-4C93-8753-66D2F8D5FAD5}" sibTransId="{812812E8-2191-4662-9F9A-E011748699DD}"/>
    <dgm:cxn modelId="{848A4269-0913-4553-B428-D33A77F6EE55}" srcId="{EFCE6BD6-AB99-42B0-815E-3FECD09B896A}" destId="{E24140E6-3DAB-485C-A7F4-B877A0A3A3AE}" srcOrd="0" destOrd="0" parTransId="{AB42E3A5-C1A7-42A8-BC56-479A41782E89}" sibTransId="{9064D54F-0C94-4BA5-9900-3ECA2D3904D6}"/>
    <dgm:cxn modelId="{442DD472-B1AB-4F4E-88C1-6BCF506D150B}" type="presOf" srcId="{DF07E7B1-2BD8-4FF1-99CD-AA4BA4B8CEC9}" destId="{A41F9805-1C26-EA4D-B94D-3DDE208141C3}" srcOrd="0" destOrd="0" presId="urn:microsoft.com/office/officeart/2016/7/layout/VerticalDownArrowProcess"/>
    <dgm:cxn modelId="{941B8181-CD35-4535-B7AF-9F797FC7BE91}" srcId="{DF07E7B1-2BD8-4FF1-99CD-AA4BA4B8CEC9}" destId="{2E51C8FD-F566-4394-B8E1-B3CF32970C10}" srcOrd="2" destOrd="0" parTransId="{9994FB71-98B2-40F5-9FC3-35C66D7A1703}" sibTransId="{67542885-258B-4E48-981A-010B787BC9A0}"/>
    <dgm:cxn modelId="{95D57892-DA97-454A-83C8-D4D72B86B1F4}" srcId="{DF07E7B1-2BD8-4FF1-99CD-AA4BA4B8CEC9}" destId="{D1000EEA-25EF-4683-9DEF-FF860A67C47C}" srcOrd="1" destOrd="0" parTransId="{9D792C0B-E2D6-48DE-8E76-A01F0139405B}" sibTransId="{A5CDDD3A-FF66-4CA0-B58C-35867020F53E}"/>
    <dgm:cxn modelId="{DC7D439A-BD35-B446-B426-EF20FC007DB6}" type="presOf" srcId="{9A8D171C-EDDB-4EAC-AC1C-5ACD3745B5F4}" destId="{D57E153F-B60A-6A4A-BC7B-734DB4030EA1}" srcOrd="0" destOrd="0" presId="urn:microsoft.com/office/officeart/2016/7/layout/VerticalDownArrowProcess"/>
    <dgm:cxn modelId="{779F4F9A-DED4-9546-A9BC-B17F596AA564}" type="presOf" srcId="{E24140E6-3DAB-485C-A7F4-B877A0A3A3AE}" destId="{8C6EEF6E-0FB5-414B-A820-D3F6C60ED68E}" srcOrd="1" destOrd="0" presId="urn:microsoft.com/office/officeart/2016/7/layout/VerticalDownArrowProcess"/>
    <dgm:cxn modelId="{A4408EC2-5C9D-1247-A551-6602592FA54C}" type="presOf" srcId="{2E51C8FD-F566-4394-B8E1-B3CF32970C10}" destId="{D57E153F-B60A-6A4A-BC7B-734DB4030EA1}" srcOrd="0" destOrd="2" presId="urn:microsoft.com/office/officeart/2016/7/layout/VerticalDownArrowProcess"/>
    <dgm:cxn modelId="{5CC7CACE-54D3-C242-AE98-07662605F5DD}" type="presOf" srcId="{EFCE6BD6-AB99-42B0-815E-3FECD09B896A}" destId="{837E575C-F03F-1844-96A1-39387042A58D}" srcOrd="0" destOrd="0" presId="urn:microsoft.com/office/officeart/2016/7/layout/VerticalDownArrowProcess"/>
    <dgm:cxn modelId="{F2490AE3-FC26-DA43-95B0-FB5BA898CA41}" type="presOf" srcId="{E24140E6-3DAB-485C-A7F4-B877A0A3A3AE}" destId="{3FAE01FE-BAE7-E443-B055-A8F7601D3B11}" srcOrd="0" destOrd="0" presId="urn:microsoft.com/office/officeart/2016/7/layout/VerticalDownArrowProcess"/>
    <dgm:cxn modelId="{F95D1EE5-319D-4C07-BF76-94D7564FABD9}" srcId="{EFCE6BD6-AB99-42B0-815E-3FECD09B896A}" destId="{DF07E7B1-2BD8-4FF1-99CD-AA4BA4B8CEC9}" srcOrd="1" destOrd="0" parTransId="{5DFACAE9-63C4-47A1-9FE9-86D41C98533F}" sibTransId="{C329CBE5-4E08-41F2-8F68-1B2B60BCDCE7}"/>
    <dgm:cxn modelId="{2FF86BF6-E11C-44A5-A56A-06798A6BC08F}" srcId="{E24140E6-3DAB-485C-A7F4-B877A0A3A3AE}" destId="{8410A168-190E-45C3-80F4-BFCC973D7113}" srcOrd="1" destOrd="0" parTransId="{A57563A1-7039-4D40-8A86-616A11ECCBB7}" sibTransId="{749E8C38-EB3C-43E8-B7C7-0FB344050D42}"/>
    <dgm:cxn modelId="{D76D1EC2-7ACC-B347-8C76-80C39779A417}" type="presParOf" srcId="{837E575C-F03F-1844-96A1-39387042A58D}" destId="{E708448E-3002-B444-AFB6-222A0F9DEA5E}" srcOrd="0" destOrd="0" presId="urn:microsoft.com/office/officeart/2016/7/layout/VerticalDownArrowProcess"/>
    <dgm:cxn modelId="{4418D3E8-BEDE-8D4A-9181-4555DCA2A10B}" type="presParOf" srcId="{E708448E-3002-B444-AFB6-222A0F9DEA5E}" destId="{A41F9805-1C26-EA4D-B94D-3DDE208141C3}" srcOrd="0" destOrd="0" presId="urn:microsoft.com/office/officeart/2016/7/layout/VerticalDownArrowProcess"/>
    <dgm:cxn modelId="{93D7699C-6E71-1B4B-99D9-DAE2E5BC753D}" type="presParOf" srcId="{E708448E-3002-B444-AFB6-222A0F9DEA5E}" destId="{D57E153F-B60A-6A4A-BC7B-734DB4030EA1}" srcOrd="1" destOrd="0" presId="urn:microsoft.com/office/officeart/2016/7/layout/VerticalDownArrowProcess"/>
    <dgm:cxn modelId="{62F90DE9-3D24-A847-8CAF-5FC4E925892E}" type="presParOf" srcId="{837E575C-F03F-1844-96A1-39387042A58D}" destId="{E62DDCFF-A0E6-3143-87A7-CF690554FFC9}" srcOrd="1" destOrd="0" presId="urn:microsoft.com/office/officeart/2016/7/layout/VerticalDownArrowProcess"/>
    <dgm:cxn modelId="{F9C7A590-26E0-D84C-99C6-0E12750D2027}" type="presParOf" srcId="{837E575C-F03F-1844-96A1-39387042A58D}" destId="{A8FF9BFC-8A43-0744-B28E-5F8D0E7CDC2D}" srcOrd="2" destOrd="0" presId="urn:microsoft.com/office/officeart/2016/7/layout/VerticalDownArrowProcess"/>
    <dgm:cxn modelId="{FC170EDF-1FF4-0842-9B6C-7E5C953FC3A6}" type="presParOf" srcId="{A8FF9BFC-8A43-0744-B28E-5F8D0E7CDC2D}" destId="{3FAE01FE-BAE7-E443-B055-A8F7601D3B11}" srcOrd="0" destOrd="0" presId="urn:microsoft.com/office/officeart/2016/7/layout/VerticalDownArrowProcess"/>
    <dgm:cxn modelId="{860DAE69-9059-824A-84CF-66854DEBE63B}" type="presParOf" srcId="{A8FF9BFC-8A43-0744-B28E-5F8D0E7CDC2D}" destId="{8C6EEF6E-0FB5-414B-A820-D3F6C60ED68E}" srcOrd="1" destOrd="0" presId="urn:microsoft.com/office/officeart/2016/7/layout/VerticalDownArrowProcess"/>
    <dgm:cxn modelId="{2B414F63-028C-0242-8B16-46C2F40786DC}" type="presParOf" srcId="{A8FF9BFC-8A43-0744-B28E-5F8D0E7CDC2D}" destId="{61C0FA62-EF54-A24F-A424-A62C9BFED62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DC9DC9-83A1-44A7-BDCD-109C6851C4A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64CCAD-63FD-4865-8A23-64D33184C199}">
      <dgm:prSet/>
      <dgm:spPr/>
      <dgm:t>
        <a:bodyPr/>
        <a:lstStyle/>
        <a:p>
          <a:pPr>
            <a:defRPr b="1"/>
          </a:pPr>
          <a:r>
            <a:rPr lang="en-US" b="1"/>
            <a:t>Explanation</a:t>
          </a:r>
          <a:endParaRPr lang="en-US"/>
        </a:p>
      </dgm:t>
    </dgm:pt>
    <dgm:pt modelId="{31E92C8E-7999-40EB-8873-ABEF4B534190}" type="parTrans" cxnId="{72439EE5-78E4-4490-8E2C-E5CAE0806C3E}">
      <dgm:prSet/>
      <dgm:spPr/>
      <dgm:t>
        <a:bodyPr/>
        <a:lstStyle/>
        <a:p>
          <a:endParaRPr lang="en-US"/>
        </a:p>
      </dgm:t>
    </dgm:pt>
    <dgm:pt modelId="{385ED25B-2D63-46B3-AE77-31FB0449A564}" type="sibTrans" cxnId="{72439EE5-78E4-4490-8E2C-E5CAE0806C3E}">
      <dgm:prSet/>
      <dgm:spPr/>
      <dgm:t>
        <a:bodyPr/>
        <a:lstStyle/>
        <a:p>
          <a:endParaRPr lang="en-US"/>
        </a:p>
      </dgm:t>
    </dgm:pt>
    <dgm:pt modelId="{6C6AED97-A419-473B-AB82-E95DD975156F}">
      <dgm:prSet/>
      <dgm:spPr/>
      <dgm:t>
        <a:bodyPr/>
        <a:lstStyle/>
        <a:p>
          <a:r>
            <a:rPr lang="en-US"/>
            <a:t>Pipes are used to chain multiple commands together, where the output of one command serves as the input to the next.</a:t>
          </a:r>
        </a:p>
      </dgm:t>
    </dgm:pt>
    <dgm:pt modelId="{E63D6CA6-2DD3-434F-A567-FF0CCF731D43}" type="parTrans" cxnId="{90FAA765-F31E-4DA3-8F08-F1E5ECB9F569}">
      <dgm:prSet/>
      <dgm:spPr/>
      <dgm:t>
        <a:bodyPr/>
        <a:lstStyle/>
        <a:p>
          <a:endParaRPr lang="en-US"/>
        </a:p>
      </dgm:t>
    </dgm:pt>
    <dgm:pt modelId="{11FA0050-14AE-484D-888C-0B5BD85D550D}" type="sibTrans" cxnId="{90FAA765-F31E-4DA3-8F08-F1E5ECB9F569}">
      <dgm:prSet/>
      <dgm:spPr/>
      <dgm:t>
        <a:bodyPr/>
        <a:lstStyle/>
        <a:p>
          <a:endParaRPr lang="en-US"/>
        </a:p>
      </dgm:t>
    </dgm:pt>
    <dgm:pt modelId="{3B4E4C83-F9F2-4FFF-8DB5-B4911C035D71}">
      <dgm:prSet/>
      <dgm:spPr/>
      <dgm:t>
        <a:bodyPr/>
        <a:lstStyle/>
        <a:p>
          <a:r>
            <a:rPr lang="en-US"/>
            <a:t>This allows for complex data processing in a sequential manner.</a:t>
          </a:r>
        </a:p>
      </dgm:t>
    </dgm:pt>
    <dgm:pt modelId="{EE7CD95E-BE8B-4FA2-9FBC-964E430711F4}" type="parTrans" cxnId="{CA63FB97-C1C6-4D92-8E3F-7B7566024B8A}">
      <dgm:prSet/>
      <dgm:spPr/>
      <dgm:t>
        <a:bodyPr/>
        <a:lstStyle/>
        <a:p>
          <a:endParaRPr lang="en-US"/>
        </a:p>
      </dgm:t>
    </dgm:pt>
    <dgm:pt modelId="{B394979B-1F6F-4FE4-B0F5-C87D783EDA2D}" type="sibTrans" cxnId="{CA63FB97-C1C6-4D92-8E3F-7B7566024B8A}">
      <dgm:prSet/>
      <dgm:spPr/>
      <dgm:t>
        <a:bodyPr/>
        <a:lstStyle/>
        <a:p>
          <a:endParaRPr lang="en-US"/>
        </a:p>
      </dgm:t>
    </dgm:pt>
    <dgm:pt modelId="{A5C64311-B78B-452E-84D0-6A3E0BAC00C6}">
      <dgm:prSet/>
      <dgm:spPr/>
      <dgm:t>
        <a:bodyPr/>
        <a:lstStyle/>
        <a:p>
          <a:pPr>
            <a:defRPr b="1"/>
          </a:pPr>
          <a:r>
            <a:rPr lang="en-US" b="1"/>
            <a:t>Examples</a:t>
          </a:r>
          <a:endParaRPr lang="en-US"/>
        </a:p>
      </dgm:t>
    </dgm:pt>
    <dgm:pt modelId="{BEE85D94-B311-448C-A073-2A0002D97227}" type="parTrans" cxnId="{4F61782F-4D61-4DCD-A175-B5995D0D9D62}">
      <dgm:prSet/>
      <dgm:spPr/>
      <dgm:t>
        <a:bodyPr/>
        <a:lstStyle/>
        <a:p>
          <a:endParaRPr lang="en-US"/>
        </a:p>
      </dgm:t>
    </dgm:pt>
    <dgm:pt modelId="{A30D229E-1F04-4079-89FC-007E4135FA02}" type="sibTrans" cxnId="{4F61782F-4D61-4DCD-A175-B5995D0D9D62}">
      <dgm:prSet/>
      <dgm:spPr/>
      <dgm:t>
        <a:bodyPr/>
        <a:lstStyle/>
        <a:p>
          <a:endParaRPr lang="en-US"/>
        </a:p>
      </dgm:t>
    </dgm:pt>
    <dgm:pt modelId="{4DEFA3C0-E705-4AB7-8207-C1562A69473B}">
      <dgm:prSet/>
      <dgm:spPr/>
      <dgm:t>
        <a:bodyPr/>
        <a:lstStyle/>
        <a:p>
          <a:r>
            <a:rPr lang="en-US" i="1" dirty="0"/>
            <a:t>index=webserver | stats count “</a:t>
          </a:r>
          <a:r>
            <a:rPr lang="en-US" b="1" i="1" dirty="0"/>
            <a:t>Counts all events in the "webserver" index”.</a:t>
          </a:r>
          <a:endParaRPr lang="en-US" dirty="0"/>
        </a:p>
      </dgm:t>
    </dgm:pt>
    <dgm:pt modelId="{9611EE45-3702-459C-AB5B-3B36DBA04829}" type="parTrans" cxnId="{E96BDC43-6B12-4474-B3C6-A13D5A1165EB}">
      <dgm:prSet/>
      <dgm:spPr/>
      <dgm:t>
        <a:bodyPr/>
        <a:lstStyle/>
        <a:p>
          <a:endParaRPr lang="en-US"/>
        </a:p>
      </dgm:t>
    </dgm:pt>
    <dgm:pt modelId="{5A0371AD-9E3D-4BF2-89AE-AF6B26A54027}" type="sibTrans" cxnId="{E96BDC43-6B12-4474-B3C6-A13D5A1165EB}">
      <dgm:prSet/>
      <dgm:spPr/>
      <dgm:t>
        <a:bodyPr/>
        <a:lstStyle/>
        <a:p>
          <a:endParaRPr lang="en-US"/>
        </a:p>
      </dgm:t>
    </dgm:pt>
    <dgm:pt modelId="{2A2F8622-4B5C-4EA6-B64C-86E483993092}">
      <dgm:prSet/>
      <dgm:spPr/>
      <dgm:t>
        <a:bodyPr/>
        <a:lstStyle/>
        <a:p>
          <a:r>
            <a:rPr lang="en-US" i="1"/>
            <a:t>index=webserver | where status=404 | stats count “</a:t>
          </a:r>
          <a:r>
            <a:rPr lang="en-US" b="1" i="1"/>
            <a:t>Finds events with a 404 status and counts them”.</a:t>
          </a:r>
          <a:endParaRPr lang="en-US"/>
        </a:p>
      </dgm:t>
    </dgm:pt>
    <dgm:pt modelId="{37DBB68E-653D-4933-9356-EAC31A130282}" type="parTrans" cxnId="{F49E9E98-DB5C-463F-AE7F-4CA50FD14665}">
      <dgm:prSet/>
      <dgm:spPr/>
      <dgm:t>
        <a:bodyPr/>
        <a:lstStyle/>
        <a:p>
          <a:endParaRPr lang="en-US"/>
        </a:p>
      </dgm:t>
    </dgm:pt>
    <dgm:pt modelId="{8EF40FE5-271E-4C1C-AD7A-5E6481F54C9B}" type="sibTrans" cxnId="{F49E9E98-DB5C-463F-AE7F-4CA50FD14665}">
      <dgm:prSet/>
      <dgm:spPr/>
      <dgm:t>
        <a:bodyPr/>
        <a:lstStyle/>
        <a:p>
          <a:endParaRPr lang="en-US"/>
        </a:p>
      </dgm:t>
    </dgm:pt>
    <dgm:pt modelId="{7A16DADB-3231-5D49-B601-FE4A54510771}" type="pres">
      <dgm:prSet presAssocID="{F8DC9DC9-83A1-44A7-BDCD-109C6851C4AA}" presName="Name0" presStyleCnt="0">
        <dgm:presLayoutVars>
          <dgm:dir/>
          <dgm:animLvl val="lvl"/>
          <dgm:resizeHandles val="exact"/>
        </dgm:presLayoutVars>
      </dgm:prSet>
      <dgm:spPr/>
    </dgm:pt>
    <dgm:pt modelId="{3C365D35-C28C-AB49-A706-EB8CC52D8F02}" type="pres">
      <dgm:prSet presAssocID="{3064CCAD-63FD-4865-8A23-64D33184C199}" presName="linNode" presStyleCnt="0"/>
      <dgm:spPr/>
    </dgm:pt>
    <dgm:pt modelId="{EA73225A-E902-D043-B18B-AA707BCEFCC5}" type="pres">
      <dgm:prSet presAssocID="{3064CCAD-63FD-4865-8A23-64D33184C199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785BDA44-2C2D-1749-8ABC-5A708BF63961}" type="pres">
      <dgm:prSet presAssocID="{3064CCAD-63FD-4865-8A23-64D33184C199}" presName="descendantText" presStyleLbl="alignAccFollowNode1" presStyleIdx="0" presStyleCnt="2">
        <dgm:presLayoutVars>
          <dgm:bulletEnabled/>
        </dgm:presLayoutVars>
      </dgm:prSet>
      <dgm:spPr/>
    </dgm:pt>
    <dgm:pt modelId="{2C746899-615C-B749-8316-0954CACA2D35}" type="pres">
      <dgm:prSet presAssocID="{385ED25B-2D63-46B3-AE77-31FB0449A564}" presName="sp" presStyleCnt="0"/>
      <dgm:spPr/>
    </dgm:pt>
    <dgm:pt modelId="{2C701E31-1AB2-AD4D-94C7-BF6E74EF01D8}" type="pres">
      <dgm:prSet presAssocID="{A5C64311-B78B-452E-84D0-6A3E0BAC00C6}" presName="linNode" presStyleCnt="0"/>
      <dgm:spPr/>
    </dgm:pt>
    <dgm:pt modelId="{CD6D642A-1041-354C-80FE-87E8DF155276}" type="pres">
      <dgm:prSet presAssocID="{A5C64311-B78B-452E-84D0-6A3E0BAC00C6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E7C5FB1E-1F18-A848-9F7A-DB30D950352B}" type="pres">
      <dgm:prSet presAssocID="{A5C64311-B78B-452E-84D0-6A3E0BAC00C6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45010301-ED9E-AA4B-B4DD-AF2E054C9B0D}" type="presOf" srcId="{4DEFA3C0-E705-4AB7-8207-C1562A69473B}" destId="{E7C5FB1E-1F18-A848-9F7A-DB30D950352B}" srcOrd="0" destOrd="0" presId="urn:microsoft.com/office/officeart/2016/7/layout/VerticalSolidActionList"/>
    <dgm:cxn modelId="{C7AB1F09-0B03-264E-A40B-4359473C1F68}" type="presOf" srcId="{2A2F8622-4B5C-4EA6-B64C-86E483993092}" destId="{E7C5FB1E-1F18-A848-9F7A-DB30D950352B}" srcOrd="0" destOrd="1" presId="urn:microsoft.com/office/officeart/2016/7/layout/VerticalSolidActionList"/>
    <dgm:cxn modelId="{4F61782F-4D61-4DCD-A175-B5995D0D9D62}" srcId="{F8DC9DC9-83A1-44A7-BDCD-109C6851C4AA}" destId="{A5C64311-B78B-452E-84D0-6A3E0BAC00C6}" srcOrd="1" destOrd="0" parTransId="{BEE85D94-B311-448C-A073-2A0002D97227}" sibTransId="{A30D229E-1F04-4079-89FC-007E4135FA02}"/>
    <dgm:cxn modelId="{8D6AFF3A-255F-CE46-9F3F-7CE98761B31F}" type="presOf" srcId="{3B4E4C83-F9F2-4FFF-8DB5-B4911C035D71}" destId="{785BDA44-2C2D-1749-8ABC-5A708BF63961}" srcOrd="0" destOrd="1" presId="urn:microsoft.com/office/officeart/2016/7/layout/VerticalSolidActionList"/>
    <dgm:cxn modelId="{E96BDC43-6B12-4474-B3C6-A13D5A1165EB}" srcId="{A5C64311-B78B-452E-84D0-6A3E0BAC00C6}" destId="{4DEFA3C0-E705-4AB7-8207-C1562A69473B}" srcOrd="0" destOrd="0" parTransId="{9611EE45-3702-459C-AB5B-3B36DBA04829}" sibTransId="{5A0371AD-9E3D-4BF2-89AE-AF6B26A54027}"/>
    <dgm:cxn modelId="{C20AD551-627E-B04B-A95A-C1F8ADEE3475}" type="presOf" srcId="{6C6AED97-A419-473B-AB82-E95DD975156F}" destId="{785BDA44-2C2D-1749-8ABC-5A708BF63961}" srcOrd="0" destOrd="0" presId="urn:microsoft.com/office/officeart/2016/7/layout/VerticalSolidActionList"/>
    <dgm:cxn modelId="{90FAA765-F31E-4DA3-8F08-F1E5ECB9F569}" srcId="{3064CCAD-63FD-4865-8A23-64D33184C199}" destId="{6C6AED97-A419-473B-AB82-E95DD975156F}" srcOrd="0" destOrd="0" parTransId="{E63D6CA6-2DD3-434F-A567-FF0CCF731D43}" sibTransId="{11FA0050-14AE-484D-888C-0B5BD85D550D}"/>
    <dgm:cxn modelId="{CA63FB97-C1C6-4D92-8E3F-7B7566024B8A}" srcId="{3064CCAD-63FD-4865-8A23-64D33184C199}" destId="{3B4E4C83-F9F2-4FFF-8DB5-B4911C035D71}" srcOrd="1" destOrd="0" parTransId="{EE7CD95E-BE8B-4FA2-9FBC-964E430711F4}" sibTransId="{B394979B-1F6F-4FE4-B0F5-C87D783EDA2D}"/>
    <dgm:cxn modelId="{F49E9E98-DB5C-463F-AE7F-4CA50FD14665}" srcId="{A5C64311-B78B-452E-84D0-6A3E0BAC00C6}" destId="{2A2F8622-4B5C-4EA6-B64C-86E483993092}" srcOrd="1" destOrd="0" parTransId="{37DBB68E-653D-4933-9356-EAC31A130282}" sibTransId="{8EF40FE5-271E-4C1C-AD7A-5E6481F54C9B}"/>
    <dgm:cxn modelId="{D893EBB6-CD8D-7F4D-B9AD-55BCB37ED8A2}" type="presOf" srcId="{A5C64311-B78B-452E-84D0-6A3E0BAC00C6}" destId="{CD6D642A-1041-354C-80FE-87E8DF155276}" srcOrd="0" destOrd="0" presId="urn:microsoft.com/office/officeart/2016/7/layout/VerticalSolidActionList"/>
    <dgm:cxn modelId="{227FBCBE-82E7-C141-B18B-5E36EA6EEA7C}" type="presOf" srcId="{3064CCAD-63FD-4865-8A23-64D33184C199}" destId="{EA73225A-E902-D043-B18B-AA707BCEFCC5}" srcOrd="0" destOrd="0" presId="urn:microsoft.com/office/officeart/2016/7/layout/VerticalSolidActionList"/>
    <dgm:cxn modelId="{72439EE5-78E4-4490-8E2C-E5CAE0806C3E}" srcId="{F8DC9DC9-83A1-44A7-BDCD-109C6851C4AA}" destId="{3064CCAD-63FD-4865-8A23-64D33184C199}" srcOrd="0" destOrd="0" parTransId="{31E92C8E-7999-40EB-8873-ABEF4B534190}" sibTransId="{385ED25B-2D63-46B3-AE77-31FB0449A564}"/>
    <dgm:cxn modelId="{92A3A2FF-774E-E644-AD56-EF703C152085}" type="presOf" srcId="{F8DC9DC9-83A1-44A7-BDCD-109C6851C4AA}" destId="{7A16DADB-3231-5D49-B601-FE4A54510771}" srcOrd="0" destOrd="0" presId="urn:microsoft.com/office/officeart/2016/7/layout/VerticalSolidActionList"/>
    <dgm:cxn modelId="{529398DF-5692-1B4D-AF76-716EBFC68AE6}" type="presParOf" srcId="{7A16DADB-3231-5D49-B601-FE4A54510771}" destId="{3C365D35-C28C-AB49-A706-EB8CC52D8F02}" srcOrd="0" destOrd="0" presId="urn:microsoft.com/office/officeart/2016/7/layout/VerticalSolidActionList"/>
    <dgm:cxn modelId="{63B4B609-9B73-704E-8D26-34DA7080E567}" type="presParOf" srcId="{3C365D35-C28C-AB49-A706-EB8CC52D8F02}" destId="{EA73225A-E902-D043-B18B-AA707BCEFCC5}" srcOrd="0" destOrd="0" presId="urn:microsoft.com/office/officeart/2016/7/layout/VerticalSolidActionList"/>
    <dgm:cxn modelId="{65F3E634-0FE6-504B-9B5C-62C0DCD464C8}" type="presParOf" srcId="{3C365D35-C28C-AB49-A706-EB8CC52D8F02}" destId="{785BDA44-2C2D-1749-8ABC-5A708BF63961}" srcOrd="1" destOrd="0" presId="urn:microsoft.com/office/officeart/2016/7/layout/VerticalSolidActionList"/>
    <dgm:cxn modelId="{AE079DBF-C80B-6140-9D8E-A0F132D985F5}" type="presParOf" srcId="{7A16DADB-3231-5D49-B601-FE4A54510771}" destId="{2C746899-615C-B749-8316-0954CACA2D35}" srcOrd="1" destOrd="0" presId="urn:microsoft.com/office/officeart/2016/7/layout/VerticalSolidActionList"/>
    <dgm:cxn modelId="{15B9C0B8-4079-2240-95EB-30C65F3D3D8F}" type="presParOf" srcId="{7A16DADB-3231-5D49-B601-FE4A54510771}" destId="{2C701E31-1AB2-AD4D-94C7-BF6E74EF01D8}" srcOrd="2" destOrd="0" presId="urn:microsoft.com/office/officeart/2016/7/layout/VerticalSolidActionList"/>
    <dgm:cxn modelId="{4F209023-A4CB-8547-BA3F-9CA3458E673F}" type="presParOf" srcId="{2C701E31-1AB2-AD4D-94C7-BF6E74EF01D8}" destId="{CD6D642A-1041-354C-80FE-87E8DF155276}" srcOrd="0" destOrd="0" presId="urn:microsoft.com/office/officeart/2016/7/layout/VerticalSolidActionList"/>
    <dgm:cxn modelId="{276B7E9C-EFD1-5C47-AA69-BB7029B1E2DF}" type="presParOf" srcId="{2C701E31-1AB2-AD4D-94C7-BF6E74EF01D8}" destId="{E7C5FB1E-1F18-A848-9F7A-DB30D950352B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651F10-8157-4A73-B0AE-0B81F6FDA51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EFB9FAA-7776-4A8B-9749-0A7DE0712502}">
      <dgm:prSet/>
      <dgm:spPr/>
      <dgm:t>
        <a:bodyPr/>
        <a:lstStyle/>
        <a:p>
          <a:r>
            <a:rPr lang="en-US" b="1"/>
            <a:t>Explanation</a:t>
          </a:r>
          <a:endParaRPr lang="en-US"/>
        </a:p>
      </dgm:t>
    </dgm:pt>
    <dgm:pt modelId="{31477FEA-8FFE-4E1D-93BD-98696B9E9ABC}" type="parTrans" cxnId="{1CB00228-9F68-4EB4-AC79-E5224B95D168}">
      <dgm:prSet/>
      <dgm:spPr/>
      <dgm:t>
        <a:bodyPr/>
        <a:lstStyle/>
        <a:p>
          <a:endParaRPr lang="en-US"/>
        </a:p>
      </dgm:t>
    </dgm:pt>
    <dgm:pt modelId="{9C792183-132E-470F-9AA2-220046A2FAAB}" type="sibTrans" cxnId="{1CB00228-9F68-4EB4-AC79-E5224B95D168}">
      <dgm:prSet/>
      <dgm:spPr/>
      <dgm:t>
        <a:bodyPr/>
        <a:lstStyle/>
        <a:p>
          <a:endParaRPr lang="en-US"/>
        </a:p>
      </dgm:t>
    </dgm:pt>
    <dgm:pt modelId="{815E523E-2BA3-4CE5-8AF8-1E33DF143770}">
      <dgm:prSet/>
      <dgm:spPr/>
      <dgm:t>
        <a:bodyPr/>
        <a:lstStyle/>
        <a:p>
          <a:r>
            <a:rPr lang="en-US"/>
            <a:t>Filtering commands narrow down search results based on specific conditions.</a:t>
          </a:r>
        </a:p>
      </dgm:t>
    </dgm:pt>
    <dgm:pt modelId="{914DD087-18BD-461C-A337-1B6602608C14}" type="parTrans" cxnId="{8C672AF2-4B8F-466D-8630-E6480B6565C6}">
      <dgm:prSet/>
      <dgm:spPr/>
      <dgm:t>
        <a:bodyPr/>
        <a:lstStyle/>
        <a:p>
          <a:endParaRPr lang="en-US"/>
        </a:p>
      </dgm:t>
    </dgm:pt>
    <dgm:pt modelId="{E3715CB9-01AC-4560-9550-50112882A217}" type="sibTrans" cxnId="{8C672AF2-4B8F-466D-8630-E6480B6565C6}">
      <dgm:prSet/>
      <dgm:spPr/>
      <dgm:t>
        <a:bodyPr/>
        <a:lstStyle/>
        <a:p>
          <a:endParaRPr lang="en-US"/>
        </a:p>
      </dgm:t>
    </dgm:pt>
    <dgm:pt modelId="{310150ED-4332-4C06-B91F-CD23746E4ED0}">
      <dgm:prSet/>
      <dgm:spPr/>
      <dgm:t>
        <a:bodyPr/>
        <a:lstStyle/>
        <a:p>
          <a:r>
            <a:rPr lang="en-US"/>
            <a:t>Common filtering commands include where and search.</a:t>
          </a:r>
        </a:p>
      </dgm:t>
    </dgm:pt>
    <dgm:pt modelId="{D16E2C76-4A87-44EC-9332-00B8D9D34853}" type="parTrans" cxnId="{099C2767-7CA6-4E64-8970-0FCAF5F444D2}">
      <dgm:prSet/>
      <dgm:spPr/>
      <dgm:t>
        <a:bodyPr/>
        <a:lstStyle/>
        <a:p>
          <a:endParaRPr lang="en-US"/>
        </a:p>
      </dgm:t>
    </dgm:pt>
    <dgm:pt modelId="{FB468DAA-0611-4EDD-8E8C-F686C0C54102}" type="sibTrans" cxnId="{099C2767-7CA6-4E64-8970-0FCAF5F444D2}">
      <dgm:prSet/>
      <dgm:spPr/>
      <dgm:t>
        <a:bodyPr/>
        <a:lstStyle/>
        <a:p>
          <a:endParaRPr lang="en-US"/>
        </a:p>
      </dgm:t>
    </dgm:pt>
    <dgm:pt modelId="{6FDD4FEA-4FE7-49B7-A983-C1424FA2CAD1}">
      <dgm:prSet/>
      <dgm:spPr/>
      <dgm:t>
        <a:bodyPr/>
        <a:lstStyle/>
        <a:p>
          <a:r>
            <a:rPr lang="en-US" b="1"/>
            <a:t>Examples</a:t>
          </a:r>
          <a:endParaRPr lang="en-US"/>
        </a:p>
      </dgm:t>
    </dgm:pt>
    <dgm:pt modelId="{9B4351F9-DC15-4EBF-9B77-AE3B9CDBF671}" type="parTrans" cxnId="{89AAE8A3-7640-4481-BF21-4B7D54FF0119}">
      <dgm:prSet/>
      <dgm:spPr/>
      <dgm:t>
        <a:bodyPr/>
        <a:lstStyle/>
        <a:p>
          <a:endParaRPr lang="en-US"/>
        </a:p>
      </dgm:t>
    </dgm:pt>
    <dgm:pt modelId="{B2B7A044-D0AA-4D5D-8CB3-B5DFEA356206}" type="sibTrans" cxnId="{89AAE8A3-7640-4481-BF21-4B7D54FF0119}">
      <dgm:prSet/>
      <dgm:spPr/>
      <dgm:t>
        <a:bodyPr/>
        <a:lstStyle/>
        <a:p>
          <a:endParaRPr lang="en-US"/>
        </a:p>
      </dgm:t>
    </dgm:pt>
    <dgm:pt modelId="{8337BF40-E5B6-4D57-9CA5-FB81A1467DA6}">
      <dgm:prSet/>
      <dgm:spPr/>
      <dgm:t>
        <a:bodyPr/>
        <a:lstStyle/>
        <a:p>
          <a:r>
            <a:rPr lang="en-US" i="1" dirty="0"/>
            <a:t>index=webserver | where status=404 “</a:t>
          </a:r>
          <a:r>
            <a:rPr lang="en-US" b="1" i="1" dirty="0"/>
            <a:t>Filters events where the status is 404”.</a:t>
          </a:r>
          <a:endParaRPr lang="en-US" dirty="0"/>
        </a:p>
      </dgm:t>
    </dgm:pt>
    <dgm:pt modelId="{2F339484-4C62-4773-B5C1-3D4F2C668D5B}" type="parTrans" cxnId="{1986979D-8790-462B-9B3D-E126A1CF46C7}">
      <dgm:prSet/>
      <dgm:spPr/>
      <dgm:t>
        <a:bodyPr/>
        <a:lstStyle/>
        <a:p>
          <a:endParaRPr lang="en-US"/>
        </a:p>
      </dgm:t>
    </dgm:pt>
    <dgm:pt modelId="{DCF57908-7816-4070-9C2F-A1CA2677EA23}" type="sibTrans" cxnId="{1986979D-8790-462B-9B3D-E126A1CF46C7}">
      <dgm:prSet/>
      <dgm:spPr/>
      <dgm:t>
        <a:bodyPr/>
        <a:lstStyle/>
        <a:p>
          <a:endParaRPr lang="en-US"/>
        </a:p>
      </dgm:t>
    </dgm:pt>
    <dgm:pt modelId="{E69FD261-FF71-4463-A420-625A0772CFF7}">
      <dgm:prSet/>
      <dgm:spPr/>
      <dgm:t>
        <a:bodyPr/>
        <a:lstStyle/>
        <a:p>
          <a:r>
            <a:rPr lang="en-US" i="1" dirty="0"/>
            <a:t>index=webserver | search status=200 AND bytes&gt;1000 “</a:t>
          </a:r>
          <a:r>
            <a:rPr lang="en-US" b="1" i="1" dirty="0"/>
            <a:t>Finds events with a 200 status and more than 1000 bytes”.</a:t>
          </a:r>
          <a:endParaRPr lang="en-US" dirty="0"/>
        </a:p>
      </dgm:t>
    </dgm:pt>
    <dgm:pt modelId="{A3E81C88-1D0B-4F80-8580-37460A441BC7}" type="parTrans" cxnId="{594A5A3B-C514-4933-B601-B38239DCD34A}">
      <dgm:prSet/>
      <dgm:spPr/>
      <dgm:t>
        <a:bodyPr/>
        <a:lstStyle/>
        <a:p>
          <a:endParaRPr lang="en-US"/>
        </a:p>
      </dgm:t>
    </dgm:pt>
    <dgm:pt modelId="{0A760040-1EF0-42AA-9F8F-EEE9355E734F}" type="sibTrans" cxnId="{594A5A3B-C514-4933-B601-B38239DCD34A}">
      <dgm:prSet/>
      <dgm:spPr/>
      <dgm:t>
        <a:bodyPr/>
        <a:lstStyle/>
        <a:p>
          <a:endParaRPr lang="en-US"/>
        </a:p>
      </dgm:t>
    </dgm:pt>
    <dgm:pt modelId="{1128A89E-B44F-C348-9B5F-F3C986A0E2D2}" type="pres">
      <dgm:prSet presAssocID="{58651F10-8157-4A73-B0AE-0B81F6FDA515}" presName="Name0" presStyleCnt="0">
        <dgm:presLayoutVars>
          <dgm:dir/>
          <dgm:animLvl val="lvl"/>
          <dgm:resizeHandles val="exact"/>
        </dgm:presLayoutVars>
      </dgm:prSet>
      <dgm:spPr/>
    </dgm:pt>
    <dgm:pt modelId="{C0244F1E-62A2-AF46-BB33-FD315A4A663E}" type="pres">
      <dgm:prSet presAssocID="{1EFB9FAA-7776-4A8B-9749-0A7DE0712502}" presName="linNode" presStyleCnt="0"/>
      <dgm:spPr/>
    </dgm:pt>
    <dgm:pt modelId="{BB33D883-D326-DC41-8FAD-5C7ED39E3692}" type="pres">
      <dgm:prSet presAssocID="{1EFB9FAA-7776-4A8B-9749-0A7DE071250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625DE3A-DE15-FB45-8C1F-928377CAADE8}" type="pres">
      <dgm:prSet presAssocID="{1EFB9FAA-7776-4A8B-9749-0A7DE0712502}" presName="descendantText" presStyleLbl="alignAccFollowNode1" presStyleIdx="0" presStyleCnt="2">
        <dgm:presLayoutVars>
          <dgm:bulletEnabled val="1"/>
        </dgm:presLayoutVars>
      </dgm:prSet>
      <dgm:spPr/>
    </dgm:pt>
    <dgm:pt modelId="{BD84715C-84B3-2940-92E5-543DBFF75B31}" type="pres">
      <dgm:prSet presAssocID="{9C792183-132E-470F-9AA2-220046A2FAAB}" presName="sp" presStyleCnt="0"/>
      <dgm:spPr/>
    </dgm:pt>
    <dgm:pt modelId="{CE21BDF5-AF0F-424E-858D-9BA9EF62A8F4}" type="pres">
      <dgm:prSet presAssocID="{6FDD4FEA-4FE7-49B7-A983-C1424FA2CAD1}" presName="linNode" presStyleCnt="0"/>
      <dgm:spPr/>
    </dgm:pt>
    <dgm:pt modelId="{8F28E4D3-5224-074B-ADF3-AFC100B93C5E}" type="pres">
      <dgm:prSet presAssocID="{6FDD4FEA-4FE7-49B7-A983-C1424FA2CAD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FEF861C-608B-1E4A-B05F-652448AB2299}" type="pres">
      <dgm:prSet presAssocID="{6FDD4FEA-4FE7-49B7-A983-C1424FA2CAD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CB00228-9F68-4EB4-AC79-E5224B95D168}" srcId="{58651F10-8157-4A73-B0AE-0B81F6FDA515}" destId="{1EFB9FAA-7776-4A8B-9749-0A7DE0712502}" srcOrd="0" destOrd="0" parTransId="{31477FEA-8FFE-4E1D-93BD-98696B9E9ABC}" sibTransId="{9C792183-132E-470F-9AA2-220046A2FAAB}"/>
    <dgm:cxn modelId="{594A5A3B-C514-4933-B601-B38239DCD34A}" srcId="{6FDD4FEA-4FE7-49B7-A983-C1424FA2CAD1}" destId="{E69FD261-FF71-4463-A420-625A0772CFF7}" srcOrd="1" destOrd="0" parTransId="{A3E81C88-1D0B-4F80-8580-37460A441BC7}" sibTransId="{0A760040-1EF0-42AA-9F8F-EEE9355E734F}"/>
    <dgm:cxn modelId="{6E91A943-ADBE-2A45-A2FA-F38DBE2BF59E}" type="presOf" srcId="{58651F10-8157-4A73-B0AE-0B81F6FDA515}" destId="{1128A89E-B44F-C348-9B5F-F3C986A0E2D2}" srcOrd="0" destOrd="0" presId="urn:microsoft.com/office/officeart/2005/8/layout/vList5"/>
    <dgm:cxn modelId="{9360F259-ED5A-F14E-8389-598EE8FDBA47}" type="presOf" srcId="{815E523E-2BA3-4CE5-8AF8-1E33DF143770}" destId="{4625DE3A-DE15-FB45-8C1F-928377CAADE8}" srcOrd="0" destOrd="0" presId="urn:microsoft.com/office/officeart/2005/8/layout/vList5"/>
    <dgm:cxn modelId="{F279255A-A113-0F43-9F20-E39DC89708CE}" type="presOf" srcId="{8337BF40-E5B6-4D57-9CA5-FB81A1467DA6}" destId="{6FEF861C-608B-1E4A-B05F-652448AB2299}" srcOrd="0" destOrd="0" presId="urn:microsoft.com/office/officeart/2005/8/layout/vList5"/>
    <dgm:cxn modelId="{099C2767-7CA6-4E64-8970-0FCAF5F444D2}" srcId="{1EFB9FAA-7776-4A8B-9749-0A7DE0712502}" destId="{310150ED-4332-4C06-B91F-CD23746E4ED0}" srcOrd="1" destOrd="0" parTransId="{D16E2C76-4A87-44EC-9332-00B8D9D34853}" sibTransId="{FB468DAA-0611-4EDD-8E8C-F686C0C54102}"/>
    <dgm:cxn modelId="{2643D36C-AA83-DB4A-9B81-C2068AA57A3E}" type="presOf" srcId="{6FDD4FEA-4FE7-49B7-A983-C1424FA2CAD1}" destId="{8F28E4D3-5224-074B-ADF3-AFC100B93C5E}" srcOrd="0" destOrd="0" presId="urn:microsoft.com/office/officeart/2005/8/layout/vList5"/>
    <dgm:cxn modelId="{1986979D-8790-462B-9B3D-E126A1CF46C7}" srcId="{6FDD4FEA-4FE7-49B7-A983-C1424FA2CAD1}" destId="{8337BF40-E5B6-4D57-9CA5-FB81A1467DA6}" srcOrd="0" destOrd="0" parTransId="{2F339484-4C62-4773-B5C1-3D4F2C668D5B}" sibTransId="{DCF57908-7816-4070-9C2F-A1CA2677EA23}"/>
    <dgm:cxn modelId="{89AAE8A3-7640-4481-BF21-4B7D54FF0119}" srcId="{58651F10-8157-4A73-B0AE-0B81F6FDA515}" destId="{6FDD4FEA-4FE7-49B7-A983-C1424FA2CAD1}" srcOrd="1" destOrd="0" parTransId="{9B4351F9-DC15-4EBF-9B77-AE3B9CDBF671}" sibTransId="{B2B7A044-D0AA-4D5D-8CB3-B5DFEA356206}"/>
    <dgm:cxn modelId="{1995FDB2-EBDB-8942-A97C-26E38DF3DAF1}" type="presOf" srcId="{1EFB9FAA-7776-4A8B-9749-0A7DE0712502}" destId="{BB33D883-D326-DC41-8FAD-5C7ED39E3692}" srcOrd="0" destOrd="0" presId="urn:microsoft.com/office/officeart/2005/8/layout/vList5"/>
    <dgm:cxn modelId="{CE7D15BB-D25F-B843-A153-077A416E5D3E}" type="presOf" srcId="{E69FD261-FF71-4463-A420-625A0772CFF7}" destId="{6FEF861C-608B-1E4A-B05F-652448AB2299}" srcOrd="0" destOrd="1" presId="urn:microsoft.com/office/officeart/2005/8/layout/vList5"/>
    <dgm:cxn modelId="{8C672AF2-4B8F-466D-8630-E6480B6565C6}" srcId="{1EFB9FAA-7776-4A8B-9749-0A7DE0712502}" destId="{815E523E-2BA3-4CE5-8AF8-1E33DF143770}" srcOrd="0" destOrd="0" parTransId="{914DD087-18BD-461C-A337-1B6602608C14}" sibTransId="{E3715CB9-01AC-4560-9550-50112882A217}"/>
    <dgm:cxn modelId="{E69B6DFD-236B-B441-872D-015E96090F48}" type="presOf" srcId="{310150ED-4332-4C06-B91F-CD23746E4ED0}" destId="{4625DE3A-DE15-FB45-8C1F-928377CAADE8}" srcOrd="0" destOrd="1" presId="urn:microsoft.com/office/officeart/2005/8/layout/vList5"/>
    <dgm:cxn modelId="{35535748-3C14-FC4E-A200-EDC6C5ABFB52}" type="presParOf" srcId="{1128A89E-B44F-C348-9B5F-F3C986A0E2D2}" destId="{C0244F1E-62A2-AF46-BB33-FD315A4A663E}" srcOrd="0" destOrd="0" presId="urn:microsoft.com/office/officeart/2005/8/layout/vList5"/>
    <dgm:cxn modelId="{217F057A-3D28-0847-80C9-F0BE53FB32A7}" type="presParOf" srcId="{C0244F1E-62A2-AF46-BB33-FD315A4A663E}" destId="{BB33D883-D326-DC41-8FAD-5C7ED39E3692}" srcOrd="0" destOrd="0" presId="urn:microsoft.com/office/officeart/2005/8/layout/vList5"/>
    <dgm:cxn modelId="{2541332D-6B24-924D-BA55-8C65AA715577}" type="presParOf" srcId="{C0244F1E-62A2-AF46-BB33-FD315A4A663E}" destId="{4625DE3A-DE15-FB45-8C1F-928377CAADE8}" srcOrd="1" destOrd="0" presId="urn:microsoft.com/office/officeart/2005/8/layout/vList5"/>
    <dgm:cxn modelId="{E79D95BB-DE1C-1D4B-AD9C-662E5635EBB7}" type="presParOf" srcId="{1128A89E-B44F-C348-9B5F-F3C986A0E2D2}" destId="{BD84715C-84B3-2940-92E5-543DBFF75B31}" srcOrd="1" destOrd="0" presId="urn:microsoft.com/office/officeart/2005/8/layout/vList5"/>
    <dgm:cxn modelId="{E95CD9C0-5115-9B41-B46A-47D922897CDE}" type="presParOf" srcId="{1128A89E-B44F-C348-9B5F-F3C986A0E2D2}" destId="{CE21BDF5-AF0F-424E-858D-9BA9EF62A8F4}" srcOrd="2" destOrd="0" presId="urn:microsoft.com/office/officeart/2005/8/layout/vList5"/>
    <dgm:cxn modelId="{DA4B01EE-D0DA-CA46-964A-297CCD2C1E43}" type="presParOf" srcId="{CE21BDF5-AF0F-424E-858D-9BA9EF62A8F4}" destId="{8F28E4D3-5224-074B-ADF3-AFC100B93C5E}" srcOrd="0" destOrd="0" presId="urn:microsoft.com/office/officeart/2005/8/layout/vList5"/>
    <dgm:cxn modelId="{8BD9CC6C-3C7A-BF4F-B2AE-3FF0052156DD}" type="presParOf" srcId="{CE21BDF5-AF0F-424E-858D-9BA9EF62A8F4}" destId="{6FEF861C-608B-1E4A-B05F-652448AB22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566B8C-D438-4208-8D87-CE677E02492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CB49A1-A3DC-4197-9A56-27835ACB1123}">
      <dgm:prSet/>
      <dgm:spPr/>
      <dgm:t>
        <a:bodyPr/>
        <a:lstStyle/>
        <a:p>
          <a:r>
            <a:rPr lang="en-US" b="1"/>
            <a:t>Explanation</a:t>
          </a:r>
          <a:endParaRPr lang="en-US"/>
        </a:p>
      </dgm:t>
    </dgm:pt>
    <dgm:pt modelId="{D540F687-3F65-4BD6-94CD-13CB93DA06EB}" type="parTrans" cxnId="{25305A92-54BC-41D8-A9CC-2FCBA49F1066}">
      <dgm:prSet/>
      <dgm:spPr/>
      <dgm:t>
        <a:bodyPr/>
        <a:lstStyle/>
        <a:p>
          <a:endParaRPr lang="en-US"/>
        </a:p>
      </dgm:t>
    </dgm:pt>
    <dgm:pt modelId="{555604C1-D1B5-4EE2-90BD-90F8DD5C47A3}" type="sibTrans" cxnId="{25305A92-54BC-41D8-A9CC-2FCBA49F1066}">
      <dgm:prSet/>
      <dgm:spPr/>
      <dgm:t>
        <a:bodyPr/>
        <a:lstStyle/>
        <a:p>
          <a:endParaRPr lang="en-US"/>
        </a:p>
      </dgm:t>
    </dgm:pt>
    <dgm:pt modelId="{8A94945E-A73B-44C0-AF83-664E742CE95B}">
      <dgm:prSet/>
      <dgm:spPr/>
      <dgm:t>
        <a:bodyPr/>
        <a:lstStyle/>
        <a:p>
          <a:r>
            <a:rPr lang="en-US"/>
            <a:t>Transforming commands change the structure of search results, often used for aggregation and summarization.</a:t>
          </a:r>
        </a:p>
      </dgm:t>
    </dgm:pt>
    <dgm:pt modelId="{9B00255C-83D6-48EE-BF1A-DDDBFCE77B43}" type="parTrans" cxnId="{9895BFC0-D382-4279-8109-A8FC53FF89D1}">
      <dgm:prSet/>
      <dgm:spPr/>
      <dgm:t>
        <a:bodyPr/>
        <a:lstStyle/>
        <a:p>
          <a:endParaRPr lang="en-US"/>
        </a:p>
      </dgm:t>
    </dgm:pt>
    <dgm:pt modelId="{41419E7C-9131-4059-8273-5864DBE1B211}" type="sibTrans" cxnId="{9895BFC0-D382-4279-8109-A8FC53FF89D1}">
      <dgm:prSet/>
      <dgm:spPr/>
      <dgm:t>
        <a:bodyPr/>
        <a:lstStyle/>
        <a:p>
          <a:endParaRPr lang="en-US"/>
        </a:p>
      </dgm:t>
    </dgm:pt>
    <dgm:pt modelId="{F4EEB172-915C-4444-8E34-E5BD994E8F39}">
      <dgm:prSet/>
      <dgm:spPr/>
      <dgm:t>
        <a:bodyPr/>
        <a:lstStyle/>
        <a:p>
          <a:r>
            <a:rPr lang="en-US"/>
            <a:t>Common transforming commands include stats, chart, and timechart.</a:t>
          </a:r>
        </a:p>
      </dgm:t>
    </dgm:pt>
    <dgm:pt modelId="{ECA6B7A7-E286-400A-8C17-9D8AC8EB56CE}" type="parTrans" cxnId="{4050DE9A-6AFF-4DA5-9D43-5642BE748BC1}">
      <dgm:prSet/>
      <dgm:spPr/>
      <dgm:t>
        <a:bodyPr/>
        <a:lstStyle/>
        <a:p>
          <a:endParaRPr lang="en-US"/>
        </a:p>
      </dgm:t>
    </dgm:pt>
    <dgm:pt modelId="{5EA72A19-138A-4F9E-86C9-A6274961D146}" type="sibTrans" cxnId="{4050DE9A-6AFF-4DA5-9D43-5642BE748BC1}">
      <dgm:prSet/>
      <dgm:spPr/>
      <dgm:t>
        <a:bodyPr/>
        <a:lstStyle/>
        <a:p>
          <a:endParaRPr lang="en-US"/>
        </a:p>
      </dgm:t>
    </dgm:pt>
    <dgm:pt modelId="{E0EAD876-AC28-4EF7-A45A-C405FB9D03C5}">
      <dgm:prSet/>
      <dgm:spPr/>
      <dgm:t>
        <a:bodyPr/>
        <a:lstStyle/>
        <a:p>
          <a:r>
            <a:rPr lang="en-US" b="1"/>
            <a:t>Examples</a:t>
          </a:r>
          <a:endParaRPr lang="en-US"/>
        </a:p>
      </dgm:t>
    </dgm:pt>
    <dgm:pt modelId="{557218B0-CEE6-487C-8A3D-3621E2C6BD99}" type="parTrans" cxnId="{58748E4A-3640-401E-B706-CAED49D0A2D5}">
      <dgm:prSet/>
      <dgm:spPr/>
      <dgm:t>
        <a:bodyPr/>
        <a:lstStyle/>
        <a:p>
          <a:endParaRPr lang="en-US"/>
        </a:p>
      </dgm:t>
    </dgm:pt>
    <dgm:pt modelId="{1F8342AD-992F-4EF9-85DF-59B544D40FCA}" type="sibTrans" cxnId="{58748E4A-3640-401E-B706-CAED49D0A2D5}">
      <dgm:prSet/>
      <dgm:spPr/>
      <dgm:t>
        <a:bodyPr/>
        <a:lstStyle/>
        <a:p>
          <a:endParaRPr lang="en-US"/>
        </a:p>
      </dgm:t>
    </dgm:pt>
    <dgm:pt modelId="{C6C00ADF-F689-48B0-A131-84D66DBA2630}">
      <dgm:prSet/>
      <dgm:spPr/>
      <dgm:t>
        <a:bodyPr/>
        <a:lstStyle/>
        <a:p>
          <a:r>
            <a:rPr lang="en-US" i="1" dirty="0"/>
            <a:t>index=webserver | stats count by host “</a:t>
          </a:r>
          <a:r>
            <a:rPr lang="en-US" b="1" i="1" dirty="0"/>
            <a:t>Counts events grouped by host”.</a:t>
          </a:r>
          <a:endParaRPr lang="en-US" dirty="0"/>
        </a:p>
      </dgm:t>
    </dgm:pt>
    <dgm:pt modelId="{D7FD2C89-D92A-4FF0-9A03-AE1796DD9F38}" type="parTrans" cxnId="{CADC4097-E005-44EC-B8B9-A2643454FF4C}">
      <dgm:prSet/>
      <dgm:spPr/>
      <dgm:t>
        <a:bodyPr/>
        <a:lstStyle/>
        <a:p>
          <a:endParaRPr lang="en-US"/>
        </a:p>
      </dgm:t>
    </dgm:pt>
    <dgm:pt modelId="{FB574A02-7D9A-473B-BF63-1D770FBA2D1E}" type="sibTrans" cxnId="{CADC4097-E005-44EC-B8B9-A2643454FF4C}">
      <dgm:prSet/>
      <dgm:spPr/>
      <dgm:t>
        <a:bodyPr/>
        <a:lstStyle/>
        <a:p>
          <a:endParaRPr lang="en-US"/>
        </a:p>
      </dgm:t>
    </dgm:pt>
    <dgm:pt modelId="{79FD0D2B-5536-4691-90D5-8A3146371C8B}">
      <dgm:prSet/>
      <dgm:spPr/>
      <dgm:t>
        <a:bodyPr/>
        <a:lstStyle/>
        <a:p>
          <a:r>
            <a:rPr lang="en-US" i="1"/>
            <a:t>index=webserver | chart avg(bytes) by status “</a:t>
          </a:r>
          <a:r>
            <a:rPr lang="en-US" b="1" i="1"/>
            <a:t>Creates a chart showing the average bytes for each status code”.</a:t>
          </a:r>
          <a:endParaRPr lang="en-US"/>
        </a:p>
      </dgm:t>
    </dgm:pt>
    <dgm:pt modelId="{2040261D-16E4-4BCD-A810-65B9B7575940}" type="parTrans" cxnId="{254D19D8-54CA-44A9-A546-C963129C3B61}">
      <dgm:prSet/>
      <dgm:spPr/>
      <dgm:t>
        <a:bodyPr/>
        <a:lstStyle/>
        <a:p>
          <a:endParaRPr lang="en-US"/>
        </a:p>
      </dgm:t>
    </dgm:pt>
    <dgm:pt modelId="{781E4AC5-0DB1-4C83-9171-EDE006C5AA09}" type="sibTrans" cxnId="{254D19D8-54CA-44A9-A546-C963129C3B61}">
      <dgm:prSet/>
      <dgm:spPr/>
      <dgm:t>
        <a:bodyPr/>
        <a:lstStyle/>
        <a:p>
          <a:endParaRPr lang="en-US"/>
        </a:p>
      </dgm:t>
    </dgm:pt>
    <dgm:pt modelId="{CD07BC0C-7D07-BB4A-AA7D-58B20FDE9916}" type="pres">
      <dgm:prSet presAssocID="{A7566B8C-D438-4208-8D87-CE677E024925}" presName="Name0" presStyleCnt="0">
        <dgm:presLayoutVars>
          <dgm:dir/>
          <dgm:animLvl val="lvl"/>
          <dgm:resizeHandles val="exact"/>
        </dgm:presLayoutVars>
      </dgm:prSet>
      <dgm:spPr/>
    </dgm:pt>
    <dgm:pt modelId="{45EAED89-1736-414F-A295-3EA430EC7498}" type="pres">
      <dgm:prSet presAssocID="{E0EAD876-AC28-4EF7-A45A-C405FB9D03C5}" presName="boxAndChildren" presStyleCnt="0"/>
      <dgm:spPr/>
    </dgm:pt>
    <dgm:pt modelId="{FB344567-E5DC-5A47-AD75-0AF51E1107E0}" type="pres">
      <dgm:prSet presAssocID="{E0EAD876-AC28-4EF7-A45A-C405FB9D03C5}" presName="parentTextBox" presStyleLbl="alignNode1" presStyleIdx="0" presStyleCnt="2"/>
      <dgm:spPr/>
    </dgm:pt>
    <dgm:pt modelId="{E6B0599A-B953-704C-B7BD-DFFC904BCABF}" type="pres">
      <dgm:prSet presAssocID="{E0EAD876-AC28-4EF7-A45A-C405FB9D03C5}" presName="descendantBox" presStyleLbl="bgAccFollowNode1" presStyleIdx="0" presStyleCnt="2"/>
      <dgm:spPr/>
    </dgm:pt>
    <dgm:pt modelId="{4AA64665-1388-A649-B802-7FDFA65A99B2}" type="pres">
      <dgm:prSet presAssocID="{555604C1-D1B5-4EE2-90BD-90F8DD5C47A3}" presName="sp" presStyleCnt="0"/>
      <dgm:spPr/>
    </dgm:pt>
    <dgm:pt modelId="{4A55BC21-E975-4541-A6E9-FAFBDC529026}" type="pres">
      <dgm:prSet presAssocID="{33CB49A1-A3DC-4197-9A56-27835ACB1123}" presName="arrowAndChildren" presStyleCnt="0"/>
      <dgm:spPr/>
    </dgm:pt>
    <dgm:pt modelId="{F6DEA3B7-D241-3B41-8388-9C68842077C8}" type="pres">
      <dgm:prSet presAssocID="{33CB49A1-A3DC-4197-9A56-27835ACB1123}" presName="parentTextArrow" presStyleLbl="node1" presStyleIdx="0" presStyleCnt="0"/>
      <dgm:spPr/>
    </dgm:pt>
    <dgm:pt modelId="{77B4D2FA-3DA1-DF40-8CEE-D82F483F0A92}" type="pres">
      <dgm:prSet presAssocID="{33CB49A1-A3DC-4197-9A56-27835ACB1123}" presName="arrow" presStyleLbl="alignNode1" presStyleIdx="1" presStyleCnt="2"/>
      <dgm:spPr/>
    </dgm:pt>
    <dgm:pt modelId="{D65DAF57-7C02-3D43-B4B9-EA6F6506DBC3}" type="pres">
      <dgm:prSet presAssocID="{33CB49A1-A3DC-4197-9A56-27835ACB1123}" presName="descendantArrow" presStyleLbl="bgAccFollowNode1" presStyleIdx="1" presStyleCnt="2"/>
      <dgm:spPr/>
    </dgm:pt>
  </dgm:ptLst>
  <dgm:cxnLst>
    <dgm:cxn modelId="{3EEBC905-00E8-8348-8342-4642DDF3A17D}" type="presOf" srcId="{C6C00ADF-F689-48B0-A131-84D66DBA2630}" destId="{E6B0599A-B953-704C-B7BD-DFFC904BCABF}" srcOrd="0" destOrd="0" presId="urn:microsoft.com/office/officeart/2016/7/layout/VerticalDownArrowProcess"/>
    <dgm:cxn modelId="{41A48429-16DD-6943-B315-0E89145CD378}" type="presOf" srcId="{F4EEB172-915C-4444-8E34-E5BD994E8F39}" destId="{D65DAF57-7C02-3D43-B4B9-EA6F6506DBC3}" srcOrd="0" destOrd="1" presId="urn:microsoft.com/office/officeart/2016/7/layout/VerticalDownArrowProcess"/>
    <dgm:cxn modelId="{E9F9AA37-6485-9B4D-879E-6ADA17012CFD}" type="presOf" srcId="{E0EAD876-AC28-4EF7-A45A-C405FB9D03C5}" destId="{FB344567-E5DC-5A47-AD75-0AF51E1107E0}" srcOrd="0" destOrd="0" presId="urn:microsoft.com/office/officeart/2016/7/layout/VerticalDownArrowProcess"/>
    <dgm:cxn modelId="{58748E4A-3640-401E-B706-CAED49D0A2D5}" srcId="{A7566B8C-D438-4208-8D87-CE677E024925}" destId="{E0EAD876-AC28-4EF7-A45A-C405FB9D03C5}" srcOrd="1" destOrd="0" parTransId="{557218B0-CEE6-487C-8A3D-3621E2C6BD99}" sibTransId="{1F8342AD-992F-4EF9-85DF-59B544D40FCA}"/>
    <dgm:cxn modelId="{0800D94C-467A-3C42-A51E-FBCFE989097E}" type="presOf" srcId="{8A94945E-A73B-44C0-AF83-664E742CE95B}" destId="{D65DAF57-7C02-3D43-B4B9-EA6F6506DBC3}" srcOrd="0" destOrd="0" presId="urn:microsoft.com/office/officeart/2016/7/layout/VerticalDownArrowProcess"/>
    <dgm:cxn modelId="{403E5776-1720-184F-BBAB-7F8DB9F5DF7B}" type="presOf" srcId="{A7566B8C-D438-4208-8D87-CE677E024925}" destId="{CD07BC0C-7D07-BB4A-AA7D-58B20FDE9916}" srcOrd="0" destOrd="0" presId="urn:microsoft.com/office/officeart/2016/7/layout/VerticalDownArrowProcess"/>
    <dgm:cxn modelId="{21AD5A8A-87B6-F742-8840-418DA6FEBDC1}" type="presOf" srcId="{33CB49A1-A3DC-4197-9A56-27835ACB1123}" destId="{77B4D2FA-3DA1-DF40-8CEE-D82F483F0A92}" srcOrd="1" destOrd="0" presId="urn:microsoft.com/office/officeart/2016/7/layout/VerticalDownArrowProcess"/>
    <dgm:cxn modelId="{25305A92-54BC-41D8-A9CC-2FCBA49F1066}" srcId="{A7566B8C-D438-4208-8D87-CE677E024925}" destId="{33CB49A1-A3DC-4197-9A56-27835ACB1123}" srcOrd="0" destOrd="0" parTransId="{D540F687-3F65-4BD6-94CD-13CB93DA06EB}" sibTransId="{555604C1-D1B5-4EE2-90BD-90F8DD5C47A3}"/>
    <dgm:cxn modelId="{CADC4097-E005-44EC-B8B9-A2643454FF4C}" srcId="{E0EAD876-AC28-4EF7-A45A-C405FB9D03C5}" destId="{C6C00ADF-F689-48B0-A131-84D66DBA2630}" srcOrd="0" destOrd="0" parTransId="{D7FD2C89-D92A-4FF0-9A03-AE1796DD9F38}" sibTransId="{FB574A02-7D9A-473B-BF63-1D770FBA2D1E}"/>
    <dgm:cxn modelId="{4050DE9A-6AFF-4DA5-9D43-5642BE748BC1}" srcId="{33CB49A1-A3DC-4197-9A56-27835ACB1123}" destId="{F4EEB172-915C-4444-8E34-E5BD994E8F39}" srcOrd="1" destOrd="0" parTransId="{ECA6B7A7-E286-400A-8C17-9D8AC8EB56CE}" sibTransId="{5EA72A19-138A-4F9E-86C9-A6274961D146}"/>
    <dgm:cxn modelId="{9895BFC0-D382-4279-8109-A8FC53FF89D1}" srcId="{33CB49A1-A3DC-4197-9A56-27835ACB1123}" destId="{8A94945E-A73B-44C0-AF83-664E742CE95B}" srcOrd="0" destOrd="0" parTransId="{9B00255C-83D6-48EE-BF1A-DDDBFCE77B43}" sibTransId="{41419E7C-9131-4059-8273-5864DBE1B211}"/>
    <dgm:cxn modelId="{254D19D8-54CA-44A9-A546-C963129C3B61}" srcId="{E0EAD876-AC28-4EF7-A45A-C405FB9D03C5}" destId="{79FD0D2B-5536-4691-90D5-8A3146371C8B}" srcOrd="1" destOrd="0" parTransId="{2040261D-16E4-4BCD-A810-65B9B7575940}" sibTransId="{781E4AC5-0DB1-4C83-9171-EDE006C5AA09}"/>
    <dgm:cxn modelId="{8D2117E9-45C6-5346-8DCF-E472FE45972D}" type="presOf" srcId="{79FD0D2B-5536-4691-90D5-8A3146371C8B}" destId="{E6B0599A-B953-704C-B7BD-DFFC904BCABF}" srcOrd="0" destOrd="1" presId="urn:microsoft.com/office/officeart/2016/7/layout/VerticalDownArrowProcess"/>
    <dgm:cxn modelId="{45381DF8-9E92-D84C-BEFC-CE8CD3F42A26}" type="presOf" srcId="{33CB49A1-A3DC-4197-9A56-27835ACB1123}" destId="{F6DEA3B7-D241-3B41-8388-9C68842077C8}" srcOrd="0" destOrd="0" presId="urn:microsoft.com/office/officeart/2016/7/layout/VerticalDownArrowProcess"/>
    <dgm:cxn modelId="{1ADF672A-8A54-7E49-A23A-4840324A1047}" type="presParOf" srcId="{CD07BC0C-7D07-BB4A-AA7D-58B20FDE9916}" destId="{45EAED89-1736-414F-A295-3EA430EC7498}" srcOrd="0" destOrd="0" presId="urn:microsoft.com/office/officeart/2016/7/layout/VerticalDownArrowProcess"/>
    <dgm:cxn modelId="{E7487930-6340-D946-91B1-3DA985FCEA56}" type="presParOf" srcId="{45EAED89-1736-414F-A295-3EA430EC7498}" destId="{FB344567-E5DC-5A47-AD75-0AF51E1107E0}" srcOrd="0" destOrd="0" presId="urn:microsoft.com/office/officeart/2016/7/layout/VerticalDownArrowProcess"/>
    <dgm:cxn modelId="{458E4C71-55D0-294F-B6F1-24EFCE036BD0}" type="presParOf" srcId="{45EAED89-1736-414F-A295-3EA430EC7498}" destId="{E6B0599A-B953-704C-B7BD-DFFC904BCABF}" srcOrd="1" destOrd="0" presId="urn:microsoft.com/office/officeart/2016/7/layout/VerticalDownArrowProcess"/>
    <dgm:cxn modelId="{E13584EA-E460-C84C-9EC1-12F7DF342277}" type="presParOf" srcId="{CD07BC0C-7D07-BB4A-AA7D-58B20FDE9916}" destId="{4AA64665-1388-A649-B802-7FDFA65A99B2}" srcOrd="1" destOrd="0" presId="urn:microsoft.com/office/officeart/2016/7/layout/VerticalDownArrowProcess"/>
    <dgm:cxn modelId="{397CA543-7A6C-FB46-A322-2FC50FA62099}" type="presParOf" srcId="{CD07BC0C-7D07-BB4A-AA7D-58B20FDE9916}" destId="{4A55BC21-E975-4541-A6E9-FAFBDC529026}" srcOrd="2" destOrd="0" presId="urn:microsoft.com/office/officeart/2016/7/layout/VerticalDownArrowProcess"/>
    <dgm:cxn modelId="{203D2B4C-D0DC-5C4B-BED4-7654E099694B}" type="presParOf" srcId="{4A55BC21-E975-4541-A6E9-FAFBDC529026}" destId="{F6DEA3B7-D241-3B41-8388-9C68842077C8}" srcOrd="0" destOrd="0" presId="urn:microsoft.com/office/officeart/2016/7/layout/VerticalDownArrowProcess"/>
    <dgm:cxn modelId="{5D25B7DB-1772-5541-B009-0DEEB7F69FFC}" type="presParOf" srcId="{4A55BC21-E975-4541-A6E9-FAFBDC529026}" destId="{77B4D2FA-3DA1-DF40-8CEE-D82F483F0A92}" srcOrd="1" destOrd="0" presId="urn:microsoft.com/office/officeart/2016/7/layout/VerticalDownArrowProcess"/>
    <dgm:cxn modelId="{4B0AF652-AE02-2346-BF95-7C97CFE96617}" type="presParOf" srcId="{4A55BC21-E975-4541-A6E9-FAFBDC529026}" destId="{D65DAF57-7C02-3D43-B4B9-EA6F6506DBC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0044E6-6FF8-4EF7-BF77-ED418A7124AE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E34993-7064-43DC-ABEE-D469B2A9A3B6}">
      <dgm:prSet/>
      <dgm:spPr/>
      <dgm:t>
        <a:bodyPr/>
        <a:lstStyle/>
        <a:p>
          <a:pPr>
            <a:defRPr b="1"/>
          </a:pPr>
          <a:r>
            <a:rPr lang="en-US" b="1"/>
            <a:t>Explanation</a:t>
          </a:r>
          <a:endParaRPr lang="en-US"/>
        </a:p>
      </dgm:t>
    </dgm:pt>
    <dgm:pt modelId="{FD4D7B46-8AC4-4777-A8D8-815ED6E5B44D}" type="parTrans" cxnId="{DD553B9C-69AC-4CFE-931E-2A32506CD3E0}">
      <dgm:prSet/>
      <dgm:spPr/>
      <dgm:t>
        <a:bodyPr/>
        <a:lstStyle/>
        <a:p>
          <a:endParaRPr lang="en-US"/>
        </a:p>
      </dgm:t>
    </dgm:pt>
    <dgm:pt modelId="{4A9AC160-C39E-40D8-90B5-9AD95E47017B}" type="sibTrans" cxnId="{DD553B9C-69AC-4CFE-931E-2A32506CD3E0}">
      <dgm:prSet/>
      <dgm:spPr/>
      <dgm:t>
        <a:bodyPr/>
        <a:lstStyle/>
        <a:p>
          <a:endParaRPr lang="en-US"/>
        </a:p>
      </dgm:t>
    </dgm:pt>
    <dgm:pt modelId="{FE700D70-E52E-4796-A155-F50DCFDB52C8}">
      <dgm:prSet/>
      <dgm:spPr/>
      <dgm:t>
        <a:bodyPr/>
        <a:lstStyle/>
        <a:p>
          <a:r>
            <a:rPr lang="en-US" dirty="0"/>
            <a:t>Statistical functions perform calculations on the data to derive insights.</a:t>
          </a:r>
        </a:p>
      </dgm:t>
    </dgm:pt>
    <dgm:pt modelId="{57A3A85F-3C11-4B56-9658-C0D070B3F551}" type="parTrans" cxnId="{9470D533-E0FF-416D-8841-B19EE44F7977}">
      <dgm:prSet/>
      <dgm:spPr/>
      <dgm:t>
        <a:bodyPr/>
        <a:lstStyle/>
        <a:p>
          <a:endParaRPr lang="en-US"/>
        </a:p>
      </dgm:t>
    </dgm:pt>
    <dgm:pt modelId="{C39391E8-7612-4E1D-B299-65BE50612238}" type="sibTrans" cxnId="{9470D533-E0FF-416D-8841-B19EE44F7977}">
      <dgm:prSet/>
      <dgm:spPr/>
      <dgm:t>
        <a:bodyPr/>
        <a:lstStyle/>
        <a:p>
          <a:endParaRPr lang="en-US"/>
        </a:p>
      </dgm:t>
    </dgm:pt>
    <dgm:pt modelId="{56786F09-A51F-43DF-83A6-5C3C09441028}">
      <dgm:prSet/>
      <dgm:spPr/>
      <dgm:t>
        <a:bodyPr/>
        <a:lstStyle/>
        <a:p>
          <a:r>
            <a:rPr lang="en-US"/>
            <a:t>Examples of statistical functions include avg, sum, min, max, and count.</a:t>
          </a:r>
        </a:p>
      </dgm:t>
    </dgm:pt>
    <dgm:pt modelId="{4244DEF2-7F97-4F25-A747-431E3FE6E8CB}" type="parTrans" cxnId="{81D0F4B9-589D-4022-8B4A-FF8189069271}">
      <dgm:prSet/>
      <dgm:spPr/>
      <dgm:t>
        <a:bodyPr/>
        <a:lstStyle/>
        <a:p>
          <a:endParaRPr lang="en-US"/>
        </a:p>
      </dgm:t>
    </dgm:pt>
    <dgm:pt modelId="{0190FC74-4D73-4F60-9BA0-DBFF3992BAA5}" type="sibTrans" cxnId="{81D0F4B9-589D-4022-8B4A-FF8189069271}">
      <dgm:prSet/>
      <dgm:spPr/>
      <dgm:t>
        <a:bodyPr/>
        <a:lstStyle/>
        <a:p>
          <a:endParaRPr lang="en-US"/>
        </a:p>
      </dgm:t>
    </dgm:pt>
    <dgm:pt modelId="{CAE5AEBA-F9AA-4BBB-9CB5-777612E30A8B}">
      <dgm:prSet/>
      <dgm:spPr/>
      <dgm:t>
        <a:bodyPr/>
        <a:lstStyle/>
        <a:p>
          <a:pPr>
            <a:defRPr b="1"/>
          </a:pPr>
          <a:r>
            <a:rPr lang="en-US" b="1"/>
            <a:t>Example</a:t>
          </a:r>
          <a:endParaRPr lang="en-US"/>
        </a:p>
      </dgm:t>
    </dgm:pt>
    <dgm:pt modelId="{E03F37F7-0C9D-4049-806B-A27B773FACD4}" type="parTrans" cxnId="{93C45124-06BA-4C49-BB4F-405DDDCF844B}">
      <dgm:prSet/>
      <dgm:spPr/>
      <dgm:t>
        <a:bodyPr/>
        <a:lstStyle/>
        <a:p>
          <a:endParaRPr lang="en-US"/>
        </a:p>
      </dgm:t>
    </dgm:pt>
    <dgm:pt modelId="{4DF18E40-C954-4025-861E-512F1DBA7DEA}" type="sibTrans" cxnId="{93C45124-06BA-4C49-BB4F-405DDDCF844B}">
      <dgm:prSet/>
      <dgm:spPr/>
      <dgm:t>
        <a:bodyPr/>
        <a:lstStyle/>
        <a:p>
          <a:endParaRPr lang="en-US"/>
        </a:p>
      </dgm:t>
    </dgm:pt>
    <dgm:pt modelId="{0E5B6FBD-897B-4587-9E1D-32E120293961}">
      <dgm:prSet/>
      <dgm:spPr/>
      <dgm:t>
        <a:bodyPr/>
        <a:lstStyle/>
        <a:p>
          <a:r>
            <a:rPr lang="en-US" i="1" dirty="0"/>
            <a:t>index=webserver | stats avg(</a:t>
          </a:r>
          <a:r>
            <a:rPr lang="en-US" i="1" dirty="0" err="1"/>
            <a:t>response_time</a:t>
          </a:r>
          <a:r>
            <a:rPr lang="en-US" i="1" dirty="0"/>
            <a:t>): </a:t>
          </a:r>
          <a:r>
            <a:rPr lang="en-US" b="1" i="1" dirty="0"/>
            <a:t>Calculates the average response time.</a:t>
          </a:r>
          <a:endParaRPr lang="en-US" dirty="0"/>
        </a:p>
      </dgm:t>
    </dgm:pt>
    <dgm:pt modelId="{76E79EAC-E06D-460C-9EE4-D45B9CAF3B42}" type="parTrans" cxnId="{5B9B8164-F735-4ACF-8DD4-0F062FB92854}">
      <dgm:prSet/>
      <dgm:spPr/>
      <dgm:t>
        <a:bodyPr/>
        <a:lstStyle/>
        <a:p>
          <a:endParaRPr lang="en-US"/>
        </a:p>
      </dgm:t>
    </dgm:pt>
    <dgm:pt modelId="{CA67147C-13BD-46ED-9964-DA044B6151FB}" type="sibTrans" cxnId="{5B9B8164-F735-4ACF-8DD4-0F062FB92854}">
      <dgm:prSet/>
      <dgm:spPr/>
      <dgm:t>
        <a:bodyPr/>
        <a:lstStyle/>
        <a:p>
          <a:endParaRPr lang="en-US"/>
        </a:p>
      </dgm:t>
    </dgm:pt>
    <dgm:pt modelId="{5D60CC83-061E-42A0-95FD-5FCFD1704B44}">
      <dgm:prSet/>
      <dgm:spPr/>
      <dgm:t>
        <a:bodyPr/>
        <a:lstStyle/>
        <a:p>
          <a:r>
            <a:rPr lang="en-US" i="1" dirty="0"/>
            <a:t>index=webserver | stats sum(bytes) by host: </a:t>
          </a:r>
          <a:r>
            <a:rPr lang="en-US" b="1" i="1" dirty="0"/>
            <a:t>Sums the bytes for each host.</a:t>
          </a:r>
          <a:endParaRPr lang="en-US" dirty="0"/>
        </a:p>
      </dgm:t>
    </dgm:pt>
    <dgm:pt modelId="{12033B1E-A5B6-4E86-B608-D87E68A6C494}" type="parTrans" cxnId="{88E6EE1D-8920-40F0-A964-5A549CA1D897}">
      <dgm:prSet/>
      <dgm:spPr/>
      <dgm:t>
        <a:bodyPr/>
        <a:lstStyle/>
        <a:p>
          <a:endParaRPr lang="en-US"/>
        </a:p>
      </dgm:t>
    </dgm:pt>
    <dgm:pt modelId="{01BF5326-1D94-475E-BCD4-08F7C243DA8C}" type="sibTrans" cxnId="{88E6EE1D-8920-40F0-A964-5A549CA1D897}">
      <dgm:prSet/>
      <dgm:spPr/>
      <dgm:t>
        <a:bodyPr/>
        <a:lstStyle/>
        <a:p>
          <a:endParaRPr lang="en-US"/>
        </a:p>
      </dgm:t>
    </dgm:pt>
    <dgm:pt modelId="{1B6FAD8F-D9EC-D240-B99C-C31796DEBB7A}" type="pres">
      <dgm:prSet presAssocID="{0C0044E6-6FF8-4EF7-BF77-ED418A7124AE}" presName="Name0" presStyleCnt="0">
        <dgm:presLayoutVars>
          <dgm:dir/>
          <dgm:animLvl val="lvl"/>
          <dgm:resizeHandles val="exact"/>
        </dgm:presLayoutVars>
      </dgm:prSet>
      <dgm:spPr/>
    </dgm:pt>
    <dgm:pt modelId="{47AB58F3-2803-FB48-BF07-7D18A7BD1EAD}" type="pres">
      <dgm:prSet presAssocID="{68E34993-7064-43DC-ABEE-D469B2A9A3B6}" presName="linNode" presStyleCnt="0"/>
      <dgm:spPr/>
    </dgm:pt>
    <dgm:pt modelId="{792AE3B5-B4BF-AF42-8C33-FB354CEA6CBA}" type="pres">
      <dgm:prSet presAssocID="{68E34993-7064-43DC-ABEE-D469B2A9A3B6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5F4782BC-AECA-F542-9BFB-1CB28FBCBF73}" type="pres">
      <dgm:prSet presAssocID="{68E34993-7064-43DC-ABEE-D469B2A9A3B6}" presName="descendantText" presStyleLbl="alignAccFollowNode1" presStyleIdx="0" presStyleCnt="2">
        <dgm:presLayoutVars>
          <dgm:bulletEnabled/>
        </dgm:presLayoutVars>
      </dgm:prSet>
      <dgm:spPr/>
    </dgm:pt>
    <dgm:pt modelId="{EBF9518F-7186-EA40-9906-C50B331F66C9}" type="pres">
      <dgm:prSet presAssocID="{4A9AC160-C39E-40D8-90B5-9AD95E47017B}" presName="sp" presStyleCnt="0"/>
      <dgm:spPr/>
    </dgm:pt>
    <dgm:pt modelId="{F11FD7AD-6D2A-534A-B45A-B3D7F0945D73}" type="pres">
      <dgm:prSet presAssocID="{CAE5AEBA-F9AA-4BBB-9CB5-777612E30A8B}" presName="linNode" presStyleCnt="0"/>
      <dgm:spPr/>
    </dgm:pt>
    <dgm:pt modelId="{7BE9E5D3-6D67-444D-BFBF-C39E52379F13}" type="pres">
      <dgm:prSet presAssocID="{CAE5AEBA-F9AA-4BBB-9CB5-777612E30A8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AED493E1-31AF-3F46-A222-FA3E75CBE2EE}" type="pres">
      <dgm:prSet presAssocID="{CAE5AEBA-F9AA-4BBB-9CB5-777612E30A8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F4E2A60B-FFFF-9341-AF75-CA88B3D63C38}" type="presOf" srcId="{0E5B6FBD-897B-4587-9E1D-32E120293961}" destId="{AED493E1-31AF-3F46-A222-FA3E75CBE2EE}" srcOrd="0" destOrd="0" presId="urn:microsoft.com/office/officeart/2016/7/layout/VerticalSolidActionList"/>
    <dgm:cxn modelId="{88E6EE1D-8920-40F0-A964-5A549CA1D897}" srcId="{CAE5AEBA-F9AA-4BBB-9CB5-777612E30A8B}" destId="{5D60CC83-061E-42A0-95FD-5FCFD1704B44}" srcOrd="1" destOrd="0" parTransId="{12033B1E-A5B6-4E86-B608-D87E68A6C494}" sibTransId="{01BF5326-1D94-475E-BCD4-08F7C243DA8C}"/>
    <dgm:cxn modelId="{93C45124-06BA-4C49-BB4F-405DDDCF844B}" srcId="{0C0044E6-6FF8-4EF7-BF77-ED418A7124AE}" destId="{CAE5AEBA-F9AA-4BBB-9CB5-777612E30A8B}" srcOrd="1" destOrd="0" parTransId="{E03F37F7-0C9D-4049-806B-A27B773FACD4}" sibTransId="{4DF18E40-C954-4025-861E-512F1DBA7DEA}"/>
    <dgm:cxn modelId="{9470D533-E0FF-416D-8841-B19EE44F7977}" srcId="{68E34993-7064-43DC-ABEE-D469B2A9A3B6}" destId="{FE700D70-E52E-4796-A155-F50DCFDB52C8}" srcOrd="0" destOrd="0" parTransId="{57A3A85F-3C11-4B56-9658-C0D070B3F551}" sibTransId="{C39391E8-7612-4E1D-B299-65BE50612238}"/>
    <dgm:cxn modelId="{4E794E34-0940-8847-B029-D4FD9C6D7A5D}" type="presOf" srcId="{56786F09-A51F-43DF-83A6-5C3C09441028}" destId="{5F4782BC-AECA-F542-9BFB-1CB28FBCBF73}" srcOrd="0" destOrd="1" presId="urn:microsoft.com/office/officeart/2016/7/layout/VerticalSolidActionList"/>
    <dgm:cxn modelId="{2341013A-75DE-BD46-9C5B-0F7FC431FDFB}" type="presOf" srcId="{FE700D70-E52E-4796-A155-F50DCFDB52C8}" destId="{5F4782BC-AECA-F542-9BFB-1CB28FBCBF73}" srcOrd="0" destOrd="0" presId="urn:microsoft.com/office/officeart/2016/7/layout/VerticalSolidActionList"/>
    <dgm:cxn modelId="{3FFDE046-2A04-E34B-8A84-5DC67819BE31}" type="presOf" srcId="{0C0044E6-6FF8-4EF7-BF77-ED418A7124AE}" destId="{1B6FAD8F-D9EC-D240-B99C-C31796DEBB7A}" srcOrd="0" destOrd="0" presId="urn:microsoft.com/office/officeart/2016/7/layout/VerticalSolidActionList"/>
    <dgm:cxn modelId="{5B9B8164-F735-4ACF-8DD4-0F062FB92854}" srcId="{CAE5AEBA-F9AA-4BBB-9CB5-777612E30A8B}" destId="{0E5B6FBD-897B-4587-9E1D-32E120293961}" srcOrd="0" destOrd="0" parTransId="{76E79EAC-E06D-460C-9EE4-D45B9CAF3B42}" sibTransId="{CA67147C-13BD-46ED-9964-DA044B6151FB}"/>
    <dgm:cxn modelId="{7FC66486-3F7E-4B4D-B44D-7ADFF7716467}" type="presOf" srcId="{68E34993-7064-43DC-ABEE-D469B2A9A3B6}" destId="{792AE3B5-B4BF-AF42-8C33-FB354CEA6CBA}" srcOrd="0" destOrd="0" presId="urn:microsoft.com/office/officeart/2016/7/layout/VerticalSolidActionList"/>
    <dgm:cxn modelId="{DD553B9C-69AC-4CFE-931E-2A32506CD3E0}" srcId="{0C0044E6-6FF8-4EF7-BF77-ED418A7124AE}" destId="{68E34993-7064-43DC-ABEE-D469B2A9A3B6}" srcOrd="0" destOrd="0" parTransId="{FD4D7B46-8AC4-4777-A8D8-815ED6E5B44D}" sibTransId="{4A9AC160-C39E-40D8-90B5-9AD95E47017B}"/>
    <dgm:cxn modelId="{1CF1B4A8-C7D7-1D44-BAA6-97DD3B6DF94D}" type="presOf" srcId="{CAE5AEBA-F9AA-4BBB-9CB5-777612E30A8B}" destId="{7BE9E5D3-6D67-444D-BFBF-C39E52379F13}" srcOrd="0" destOrd="0" presId="urn:microsoft.com/office/officeart/2016/7/layout/VerticalSolidActionList"/>
    <dgm:cxn modelId="{81D0F4B9-589D-4022-8B4A-FF8189069271}" srcId="{68E34993-7064-43DC-ABEE-D469B2A9A3B6}" destId="{56786F09-A51F-43DF-83A6-5C3C09441028}" srcOrd="1" destOrd="0" parTransId="{4244DEF2-7F97-4F25-A747-431E3FE6E8CB}" sibTransId="{0190FC74-4D73-4F60-9BA0-DBFF3992BAA5}"/>
    <dgm:cxn modelId="{E1D899CC-CA5C-344E-8051-3410A9218A0B}" type="presOf" srcId="{5D60CC83-061E-42A0-95FD-5FCFD1704B44}" destId="{AED493E1-31AF-3F46-A222-FA3E75CBE2EE}" srcOrd="0" destOrd="1" presId="urn:microsoft.com/office/officeart/2016/7/layout/VerticalSolidActionList"/>
    <dgm:cxn modelId="{14879008-2ABD-7B4A-8E99-BD4D4310D89A}" type="presParOf" srcId="{1B6FAD8F-D9EC-D240-B99C-C31796DEBB7A}" destId="{47AB58F3-2803-FB48-BF07-7D18A7BD1EAD}" srcOrd="0" destOrd="0" presId="urn:microsoft.com/office/officeart/2016/7/layout/VerticalSolidActionList"/>
    <dgm:cxn modelId="{601D9442-D2E9-AA47-9782-9DD232D170FF}" type="presParOf" srcId="{47AB58F3-2803-FB48-BF07-7D18A7BD1EAD}" destId="{792AE3B5-B4BF-AF42-8C33-FB354CEA6CBA}" srcOrd="0" destOrd="0" presId="urn:microsoft.com/office/officeart/2016/7/layout/VerticalSolidActionList"/>
    <dgm:cxn modelId="{669A1F0A-D84F-8B44-BD2F-9494767DA5DF}" type="presParOf" srcId="{47AB58F3-2803-FB48-BF07-7D18A7BD1EAD}" destId="{5F4782BC-AECA-F542-9BFB-1CB28FBCBF73}" srcOrd="1" destOrd="0" presId="urn:microsoft.com/office/officeart/2016/7/layout/VerticalSolidActionList"/>
    <dgm:cxn modelId="{AFC2ABC6-B81A-654B-9A03-96C6AEC14936}" type="presParOf" srcId="{1B6FAD8F-D9EC-D240-B99C-C31796DEBB7A}" destId="{EBF9518F-7186-EA40-9906-C50B331F66C9}" srcOrd="1" destOrd="0" presId="urn:microsoft.com/office/officeart/2016/7/layout/VerticalSolidActionList"/>
    <dgm:cxn modelId="{58A1D8B1-23B7-554F-B618-49E37DDCF143}" type="presParOf" srcId="{1B6FAD8F-D9EC-D240-B99C-C31796DEBB7A}" destId="{F11FD7AD-6D2A-534A-B45A-B3D7F0945D73}" srcOrd="2" destOrd="0" presId="urn:microsoft.com/office/officeart/2016/7/layout/VerticalSolidActionList"/>
    <dgm:cxn modelId="{8BF0192D-BED4-8941-8DBB-B9A31369C666}" type="presParOf" srcId="{F11FD7AD-6D2A-534A-B45A-B3D7F0945D73}" destId="{7BE9E5D3-6D67-444D-BFBF-C39E52379F13}" srcOrd="0" destOrd="0" presId="urn:microsoft.com/office/officeart/2016/7/layout/VerticalSolidActionList"/>
    <dgm:cxn modelId="{FBB2D0A6-D53A-B041-BFA0-87EDAD356A25}" type="presParOf" srcId="{F11FD7AD-6D2A-534A-B45A-B3D7F0945D73}" destId="{AED493E1-31AF-3F46-A222-FA3E75CBE2E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0044E6-6FF8-4EF7-BF77-ED418A7124AE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8E34993-7064-43DC-ABEE-D469B2A9A3B6}">
      <dgm:prSet/>
      <dgm:spPr/>
      <dgm:t>
        <a:bodyPr/>
        <a:lstStyle/>
        <a:p>
          <a:pPr>
            <a:defRPr b="1"/>
          </a:pPr>
          <a:r>
            <a:rPr lang="en-US" b="0" i="0" u="none">
              <a:latin typeface="Helvetica" pitchFamily="2" charset="0"/>
            </a:rPr>
            <a:t>Explanation</a:t>
          </a:r>
          <a:endParaRPr lang="en-US" b="0" i="0" dirty="0">
            <a:latin typeface="Helvetica" pitchFamily="2" charset="0"/>
          </a:endParaRPr>
        </a:p>
      </dgm:t>
    </dgm:pt>
    <dgm:pt modelId="{FD4D7B46-8AC4-4777-A8D8-815ED6E5B44D}" type="parTrans" cxnId="{DD553B9C-69AC-4CFE-931E-2A32506CD3E0}">
      <dgm:prSet/>
      <dgm:spPr/>
      <dgm:t>
        <a:bodyPr/>
        <a:lstStyle/>
        <a:p>
          <a:endParaRPr lang="en-US"/>
        </a:p>
      </dgm:t>
    </dgm:pt>
    <dgm:pt modelId="{4A9AC160-C39E-40D8-90B5-9AD95E47017B}" type="sibTrans" cxnId="{DD553B9C-69AC-4CFE-931E-2A32506CD3E0}">
      <dgm:prSet/>
      <dgm:spPr/>
      <dgm:t>
        <a:bodyPr/>
        <a:lstStyle/>
        <a:p>
          <a:endParaRPr lang="en-US"/>
        </a:p>
      </dgm:t>
    </dgm:pt>
    <dgm:pt modelId="{D28FD871-B10C-ED42-A0F4-3793AA45693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latin typeface="Helvetica" pitchFamily="2" charset="0"/>
            </a:rPr>
            <a:t>Booleans in SPL are used to combine multiple search criteria using logical operators.</a:t>
          </a:r>
        </a:p>
      </dgm:t>
    </dgm:pt>
    <dgm:pt modelId="{C28C0B33-6798-3B42-A2BD-78929390B1EC}" type="parTrans" cxnId="{E43EF95C-EABC-3044-BDBF-0C38698FC1F1}">
      <dgm:prSet/>
      <dgm:spPr/>
      <dgm:t>
        <a:bodyPr/>
        <a:lstStyle/>
        <a:p>
          <a:endParaRPr lang="en-US"/>
        </a:p>
      </dgm:t>
    </dgm:pt>
    <dgm:pt modelId="{0CB19E55-2E2D-4740-A87C-2E8866FE9CC2}" type="sibTrans" cxnId="{E43EF95C-EABC-3044-BDBF-0C38698FC1F1}">
      <dgm:prSet/>
      <dgm:spPr/>
      <dgm:t>
        <a:bodyPr/>
        <a:lstStyle/>
        <a:p>
          <a:endParaRPr lang="en-US"/>
        </a:p>
      </dgm:t>
    </dgm:pt>
    <dgm:pt modelId="{41B993F4-E4ED-A147-B79B-50387AABA1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u="none" dirty="0">
              <a:latin typeface="Helvetica" pitchFamily="2" charset="0"/>
            </a:rPr>
            <a:t>The common Boolean operators are </a:t>
          </a:r>
          <a:r>
            <a:rPr lang="en-US" b="1" i="0" u="none" dirty="0">
              <a:latin typeface="Helvetica" pitchFamily="2" charset="0"/>
            </a:rPr>
            <a:t>AND</a:t>
          </a:r>
          <a:r>
            <a:rPr lang="en-US" b="0" i="0" u="none" dirty="0">
              <a:latin typeface="Helvetica" pitchFamily="2" charset="0"/>
            </a:rPr>
            <a:t>, </a:t>
          </a:r>
          <a:r>
            <a:rPr lang="en-US" b="1" i="0" u="none" dirty="0">
              <a:latin typeface="Helvetica" pitchFamily="2" charset="0"/>
            </a:rPr>
            <a:t>OR</a:t>
          </a:r>
          <a:r>
            <a:rPr lang="en-US" b="0" i="0" u="none" dirty="0">
              <a:latin typeface="Helvetica" pitchFamily="2" charset="0"/>
            </a:rPr>
            <a:t>, and </a:t>
          </a:r>
          <a:r>
            <a:rPr lang="en-US" b="1" i="0" u="none" dirty="0">
              <a:latin typeface="Helvetica" pitchFamily="2" charset="0"/>
            </a:rPr>
            <a:t>NOT</a:t>
          </a:r>
          <a:r>
            <a:rPr lang="en-US" b="0" i="0" u="none" dirty="0">
              <a:latin typeface="Helvetica" pitchFamily="2" charset="0"/>
            </a:rPr>
            <a:t>.</a:t>
          </a:r>
        </a:p>
      </dgm:t>
    </dgm:pt>
    <dgm:pt modelId="{5BB3CE4B-182F-564C-AD64-A1E74F929075}" type="parTrans" cxnId="{4E388F79-4F90-6F41-A906-3AF29C72C0A5}">
      <dgm:prSet/>
      <dgm:spPr/>
      <dgm:t>
        <a:bodyPr/>
        <a:lstStyle/>
        <a:p>
          <a:endParaRPr lang="en-US"/>
        </a:p>
      </dgm:t>
    </dgm:pt>
    <dgm:pt modelId="{DF298E8C-F949-1245-B33A-A94352443C2C}" type="sibTrans" cxnId="{4E388F79-4F90-6F41-A906-3AF29C72C0A5}">
      <dgm:prSet/>
      <dgm:spPr/>
      <dgm:t>
        <a:bodyPr/>
        <a:lstStyle/>
        <a:p>
          <a:endParaRPr lang="en-US"/>
        </a:p>
      </dgm:t>
    </dgm:pt>
    <dgm:pt modelId="{C0DA547D-BE9A-0D41-B341-248BC30C75D1}">
      <dgm:prSet/>
      <dgm:spPr/>
      <dgm:t>
        <a:bodyPr/>
        <a:lstStyle/>
        <a:p>
          <a:r>
            <a:rPr lang="en-US" b="0" i="0" u="none" dirty="0">
              <a:latin typeface="Helvetica" pitchFamily="2" charset="0"/>
            </a:rPr>
            <a:t>Examples</a:t>
          </a:r>
        </a:p>
      </dgm:t>
    </dgm:pt>
    <dgm:pt modelId="{06A349CE-AB75-5246-B4C4-A2F96C1250BF}" type="parTrans" cxnId="{A37E66FB-01A5-3A4D-A3D5-2520736E173A}">
      <dgm:prSet/>
      <dgm:spPr/>
      <dgm:t>
        <a:bodyPr/>
        <a:lstStyle/>
        <a:p>
          <a:endParaRPr lang="en-US"/>
        </a:p>
      </dgm:t>
    </dgm:pt>
    <dgm:pt modelId="{DB739659-7DEF-4940-82BF-FD59CF7EFB77}" type="sibTrans" cxnId="{A37E66FB-01A5-3A4D-A3D5-2520736E173A}">
      <dgm:prSet/>
      <dgm:spPr/>
      <dgm:t>
        <a:bodyPr/>
        <a:lstStyle/>
        <a:p>
          <a:endParaRPr lang="en-US"/>
        </a:p>
      </dgm:t>
    </dgm:pt>
    <dgm:pt modelId="{A248CE3C-98AC-0C46-B848-9CD54F791A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u="none" dirty="0">
              <a:latin typeface="Helvetica" pitchFamily="2" charset="0"/>
            </a:rPr>
            <a:t>index=webserver error AND status=500 “</a:t>
          </a:r>
          <a:r>
            <a:rPr lang="en-US" b="1" i="1" u="none" dirty="0">
              <a:latin typeface="Helvetica" pitchFamily="2" charset="0"/>
            </a:rPr>
            <a:t>Finds events containing the word "error" and having a status of 500”.</a:t>
          </a:r>
        </a:p>
      </dgm:t>
    </dgm:pt>
    <dgm:pt modelId="{AC3EAFC6-3E09-4242-AFA8-337D66ACB92D}" type="parTrans" cxnId="{7B0C94B9-7AAF-7E44-B4F6-71EC70D836DE}">
      <dgm:prSet/>
      <dgm:spPr/>
      <dgm:t>
        <a:bodyPr/>
        <a:lstStyle/>
        <a:p>
          <a:endParaRPr lang="en-US"/>
        </a:p>
      </dgm:t>
    </dgm:pt>
    <dgm:pt modelId="{598F72DD-3C31-174C-A78B-B765DF74444C}" type="sibTrans" cxnId="{7B0C94B9-7AAF-7E44-B4F6-71EC70D836DE}">
      <dgm:prSet/>
      <dgm:spPr/>
      <dgm:t>
        <a:bodyPr/>
        <a:lstStyle/>
        <a:p>
          <a:endParaRPr lang="en-US"/>
        </a:p>
      </dgm:t>
    </dgm:pt>
    <dgm:pt modelId="{DDE945CF-6AA6-F44A-9069-FFE0E55BB3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u="none" dirty="0">
              <a:latin typeface="Helvetica" pitchFamily="2" charset="0"/>
            </a:rPr>
            <a:t>index=webserver status=200 OR status=404: “</a:t>
          </a:r>
          <a:r>
            <a:rPr lang="en-US" b="1" i="1" u="none" dirty="0">
              <a:latin typeface="Helvetica" pitchFamily="2" charset="0"/>
            </a:rPr>
            <a:t>Finds events with a status of either 200 or 404”.</a:t>
          </a:r>
        </a:p>
      </dgm:t>
    </dgm:pt>
    <dgm:pt modelId="{0372BBA8-5F9B-284E-BFEE-9440689C6919}" type="parTrans" cxnId="{F58F26A9-D005-A146-9617-C2EC8768177F}">
      <dgm:prSet/>
      <dgm:spPr/>
      <dgm:t>
        <a:bodyPr/>
        <a:lstStyle/>
        <a:p>
          <a:endParaRPr lang="en-US"/>
        </a:p>
      </dgm:t>
    </dgm:pt>
    <dgm:pt modelId="{E9BBD2CE-AA94-034F-9633-412C530901B7}" type="sibTrans" cxnId="{F58F26A9-D005-A146-9617-C2EC8768177F}">
      <dgm:prSet/>
      <dgm:spPr/>
      <dgm:t>
        <a:bodyPr/>
        <a:lstStyle/>
        <a:p>
          <a:endParaRPr lang="en-US"/>
        </a:p>
      </dgm:t>
    </dgm:pt>
    <dgm:pt modelId="{014FCA14-888D-B642-8938-02128311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1" u="none" dirty="0">
              <a:latin typeface="Helvetica" pitchFamily="2" charset="0"/>
            </a:rPr>
            <a:t>index=webserver error NOT status=200 “</a:t>
          </a:r>
          <a:r>
            <a:rPr lang="en-US" b="1" i="1" u="none" dirty="0">
              <a:latin typeface="Helvetica" pitchFamily="2" charset="0"/>
            </a:rPr>
            <a:t>Finds events containing the word "error" but not having a status of 200”.</a:t>
          </a:r>
        </a:p>
      </dgm:t>
    </dgm:pt>
    <dgm:pt modelId="{EDAE1A6B-298C-5E41-B23B-0E47DC44DB7E}" type="parTrans" cxnId="{21EC7C5C-7CF0-024F-9B1B-5DEC1C0B66D9}">
      <dgm:prSet/>
      <dgm:spPr/>
      <dgm:t>
        <a:bodyPr/>
        <a:lstStyle/>
        <a:p>
          <a:endParaRPr lang="en-US"/>
        </a:p>
      </dgm:t>
    </dgm:pt>
    <dgm:pt modelId="{2BED1734-B382-C446-BD61-353D266C88AE}" type="sibTrans" cxnId="{21EC7C5C-7CF0-024F-9B1B-5DEC1C0B66D9}">
      <dgm:prSet/>
      <dgm:spPr/>
      <dgm:t>
        <a:bodyPr/>
        <a:lstStyle/>
        <a:p>
          <a:endParaRPr lang="en-US"/>
        </a:p>
      </dgm:t>
    </dgm:pt>
    <dgm:pt modelId="{381C3BC4-6D54-044D-8F04-D691659290F7}" type="pres">
      <dgm:prSet presAssocID="{0C0044E6-6FF8-4EF7-BF77-ED418A7124AE}" presName="linearFlow" presStyleCnt="0">
        <dgm:presLayoutVars>
          <dgm:dir/>
          <dgm:animLvl val="lvl"/>
          <dgm:resizeHandles val="exact"/>
        </dgm:presLayoutVars>
      </dgm:prSet>
      <dgm:spPr/>
    </dgm:pt>
    <dgm:pt modelId="{9BEE73D3-A784-B044-ACCD-DAFE74B21B90}" type="pres">
      <dgm:prSet presAssocID="{68E34993-7064-43DC-ABEE-D469B2A9A3B6}" presName="composite" presStyleCnt="0"/>
      <dgm:spPr/>
    </dgm:pt>
    <dgm:pt modelId="{06F7727A-95F0-BA44-9807-2C39F6BE16EA}" type="pres">
      <dgm:prSet presAssocID="{68E34993-7064-43DC-ABEE-D469B2A9A3B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73C871F-970F-C24A-8093-F9499206BFF4}" type="pres">
      <dgm:prSet presAssocID="{68E34993-7064-43DC-ABEE-D469B2A9A3B6}" presName="descendantText" presStyleLbl="alignAcc1" presStyleIdx="0" presStyleCnt="2">
        <dgm:presLayoutVars>
          <dgm:bulletEnabled val="1"/>
        </dgm:presLayoutVars>
      </dgm:prSet>
      <dgm:spPr/>
    </dgm:pt>
    <dgm:pt modelId="{33D93C46-C45E-6449-8519-C9832F993D29}" type="pres">
      <dgm:prSet presAssocID="{4A9AC160-C39E-40D8-90B5-9AD95E47017B}" presName="sp" presStyleCnt="0"/>
      <dgm:spPr/>
    </dgm:pt>
    <dgm:pt modelId="{6E9D2227-AD41-5C42-AADF-7D0EC6758767}" type="pres">
      <dgm:prSet presAssocID="{C0DA547D-BE9A-0D41-B341-248BC30C75D1}" presName="composite" presStyleCnt="0"/>
      <dgm:spPr/>
    </dgm:pt>
    <dgm:pt modelId="{D102D107-791F-DB43-B0B9-4A30715569A9}" type="pres">
      <dgm:prSet presAssocID="{C0DA547D-BE9A-0D41-B341-248BC30C75D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3D4B212F-CADB-E243-96C6-1F99FED4702B}" type="pres">
      <dgm:prSet presAssocID="{C0DA547D-BE9A-0D41-B341-248BC30C75D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C2EC070B-B25A-7B45-8123-A6E13EFE75AD}" type="presOf" srcId="{68E34993-7064-43DC-ABEE-D469B2A9A3B6}" destId="{06F7727A-95F0-BA44-9807-2C39F6BE16EA}" srcOrd="0" destOrd="0" presId="urn:microsoft.com/office/officeart/2005/8/layout/chevron2"/>
    <dgm:cxn modelId="{98843A18-C856-194F-9FEC-113A0B7DDD69}" type="presOf" srcId="{DDE945CF-6AA6-F44A-9069-FFE0E55BB321}" destId="{3D4B212F-CADB-E243-96C6-1F99FED4702B}" srcOrd="0" destOrd="1" presId="urn:microsoft.com/office/officeart/2005/8/layout/chevron2"/>
    <dgm:cxn modelId="{F8A0C91C-BDFB-CC43-BC1F-E77D75E6EAF1}" type="presOf" srcId="{D28FD871-B10C-ED42-A0F4-3793AA456938}" destId="{A73C871F-970F-C24A-8093-F9499206BFF4}" srcOrd="0" destOrd="0" presId="urn:microsoft.com/office/officeart/2005/8/layout/chevron2"/>
    <dgm:cxn modelId="{C6F24F20-401E-834F-8EB0-949536B4563E}" type="presOf" srcId="{41B993F4-E4ED-A147-B79B-50387AABA134}" destId="{A73C871F-970F-C24A-8093-F9499206BFF4}" srcOrd="0" destOrd="1" presId="urn:microsoft.com/office/officeart/2005/8/layout/chevron2"/>
    <dgm:cxn modelId="{927A3E37-1564-3B4E-9491-9C96D4E20F71}" type="presOf" srcId="{0C0044E6-6FF8-4EF7-BF77-ED418A7124AE}" destId="{381C3BC4-6D54-044D-8F04-D691659290F7}" srcOrd="0" destOrd="0" presId="urn:microsoft.com/office/officeart/2005/8/layout/chevron2"/>
    <dgm:cxn modelId="{21EC7C5C-7CF0-024F-9B1B-5DEC1C0B66D9}" srcId="{C0DA547D-BE9A-0D41-B341-248BC30C75D1}" destId="{014FCA14-888D-B642-8938-021283119314}" srcOrd="2" destOrd="0" parTransId="{EDAE1A6B-298C-5E41-B23B-0E47DC44DB7E}" sibTransId="{2BED1734-B382-C446-BD61-353D266C88AE}"/>
    <dgm:cxn modelId="{E43EF95C-EABC-3044-BDBF-0C38698FC1F1}" srcId="{68E34993-7064-43DC-ABEE-D469B2A9A3B6}" destId="{D28FD871-B10C-ED42-A0F4-3793AA456938}" srcOrd="0" destOrd="0" parTransId="{C28C0B33-6798-3B42-A2BD-78929390B1EC}" sibTransId="{0CB19E55-2E2D-4740-A87C-2E8866FE9CC2}"/>
    <dgm:cxn modelId="{B4508A6A-6DE6-BC41-8363-98559FD85085}" type="presOf" srcId="{014FCA14-888D-B642-8938-021283119314}" destId="{3D4B212F-CADB-E243-96C6-1F99FED4702B}" srcOrd="0" destOrd="2" presId="urn:microsoft.com/office/officeart/2005/8/layout/chevron2"/>
    <dgm:cxn modelId="{4E388F79-4F90-6F41-A906-3AF29C72C0A5}" srcId="{68E34993-7064-43DC-ABEE-D469B2A9A3B6}" destId="{41B993F4-E4ED-A147-B79B-50387AABA134}" srcOrd="1" destOrd="0" parTransId="{5BB3CE4B-182F-564C-AD64-A1E74F929075}" sibTransId="{DF298E8C-F949-1245-B33A-A94352443C2C}"/>
    <dgm:cxn modelId="{E21BD68C-8C2D-8A45-9EC0-713A3D2394A1}" type="presOf" srcId="{C0DA547D-BE9A-0D41-B341-248BC30C75D1}" destId="{D102D107-791F-DB43-B0B9-4A30715569A9}" srcOrd="0" destOrd="0" presId="urn:microsoft.com/office/officeart/2005/8/layout/chevron2"/>
    <dgm:cxn modelId="{DD553B9C-69AC-4CFE-931E-2A32506CD3E0}" srcId="{0C0044E6-6FF8-4EF7-BF77-ED418A7124AE}" destId="{68E34993-7064-43DC-ABEE-D469B2A9A3B6}" srcOrd="0" destOrd="0" parTransId="{FD4D7B46-8AC4-4777-A8D8-815ED6E5B44D}" sibTransId="{4A9AC160-C39E-40D8-90B5-9AD95E47017B}"/>
    <dgm:cxn modelId="{F58F26A9-D005-A146-9617-C2EC8768177F}" srcId="{C0DA547D-BE9A-0D41-B341-248BC30C75D1}" destId="{DDE945CF-6AA6-F44A-9069-FFE0E55BB321}" srcOrd="1" destOrd="0" parTransId="{0372BBA8-5F9B-284E-BFEE-9440689C6919}" sibTransId="{E9BBD2CE-AA94-034F-9633-412C530901B7}"/>
    <dgm:cxn modelId="{7B0C94B9-7AAF-7E44-B4F6-71EC70D836DE}" srcId="{C0DA547D-BE9A-0D41-B341-248BC30C75D1}" destId="{A248CE3C-98AC-0C46-B848-9CD54F791AD6}" srcOrd="0" destOrd="0" parTransId="{AC3EAFC6-3E09-4242-AFA8-337D66ACB92D}" sibTransId="{598F72DD-3C31-174C-A78B-B765DF74444C}"/>
    <dgm:cxn modelId="{3A402AC1-C3AA-AC4E-8D36-3A652E2DFE2F}" type="presOf" srcId="{A248CE3C-98AC-0C46-B848-9CD54F791AD6}" destId="{3D4B212F-CADB-E243-96C6-1F99FED4702B}" srcOrd="0" destOrd="0" presId="urn:microsoft.com/office/officeart/2005/8/layout/chevron2"/>
    <dgm:cxn modelId="{A37E66FB-01A5-3A4D-A3D5-2520736E173A}" srcId="{0C0044E6-6FF8-4EF7-BF77-ED418A7124AE}" destId="{C0DA547D-BE9A-0D41-B341-248BC30C75D1}" srcOrd="1" destOrd="0" parTransId="{06A349CE-AB75-5246-B4C4-A2F96C1250BF}" sibTransId="{DB739659-7DEF-4940-82BF-FD59CF7EFB77}"/>
    <dgm:cxn modelId="{D096B666-A38C-9749-84C2-D4365383E6D8}" type="presParOf" srcId="{381C3BC4-6D54-044D-8F04-D691659290F7}" destId="{9BEE73D3-A784-B044-ACCD-DAFE74B21B90}" srcOrd="0" destOrd="0" presId="urn:microsoft.com/office/officeart/2005/8/layout/chevron2"/>
    <dgm:cxn modelId="{CCF9AC9E-61FE-0E42-82FF-5081432B5C8E}" type="presParOf" srcId="{9BEE73D3-A784-B044-ACCD-DAFE74B21B90}" destId="{06F7727A-95F0-BA44-9807-2C39F6BE16EA}" srcOrd="0" destOrd="0" presId="urn:microsoft.com/office/officeart/2005/8/layout/chevron2"/>
    <dgm:cxn modelId="{1A1A64D4-7ABB-4C4F-BB50-E35240C2CAC3}" type="presParOf" srcId="{9BEE73D3-A784-B044-ACCD-DAFE74B21B90}" destId="{A73C871F-970F-C24A-8093-F9499206BFF4}" srcOrd="1" destOrd="0" presId="urn:microsoft.com/office/officeart/2005/8/layout/chevron2"/>
    <dgm:cxn modelId="{ECC270F1-1E33-904F-A3A4-77272E6BC4EB}" type="presParOf" srcId="{381C3BC4-6D54-044D-8F04-D691659290F7}" destId="{33D93C46-C45E-6449-8519-C9832F993D29}" srcOrd="1" destOrd="0" presId="urn:microsoft.com/office/officeart/2005/8/layout/chevron2"/>
    <dgm:cxn modelId="{D34E4B5E-F1D2-444B-9F8D-D5341042BCB5}" type="presParOf" srcId="{381C3BC4-6D54-044D-8F04-D691659290F7}" destId="{6E9D2227-AD41-5C42-AADF-7D0EC6758767}" srcOrd="2" destOrd="0" presId="urn:microsoft.com/office/officeart/2005/8/layout/chevron2"/>
    <dgm:cxn modelId="{D8E98404-97B0-BA4F-973C-7D309EB1FD6A}" type="presParOf" srcId="{6E9D2227-AD41-5C42-AADF-7D0EC6758767}" destId="{D102D107-791F-DB43-B0B9-4A30715569A9}" srcOrd="0" destOrd="0" presId="urn:microsoft.com/office/officeart/2005/8/layout/chevron2"/>
    <dgm:cxn modelId="{7A7E53DA-7986-E647-982E-C66E260A8992}" type="presParOf" srcId="{6E9D2227-AD41-5C42-AADF-7D0EC6758767}" destId="{3D4B212F-CADB-E243-96C6-1F99FED4702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8FE0F-C97C-2548-A538-5BDA6F49E178}">
      <dsp:nvSpPr>
        <dsp:cNvPr id="0" name=""/>
        <dsp:cNvSpPr/>
      </dsp:nvSpPr>
      <dsp:spPr>
        <a:xfrm>
          <a:off x="874180" y="1755"/>
          <a:ext cx="1709586" cy="10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System Components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Forwarders.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Indexer.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Search. Head.</a:t>
          </a:r>
        </a:p>
      </dsp:txBody>
      <dsp:txXfrm>
        <a:off x="874180" y="1755"/>
        <a:ext cx="1709586" cy="1025751"/>
      </dsp:txXfrm>
    </dsp:sp>
    <dsp:sp modelId="{133FC06D-0ABF-5049-8A57-5C3417489791}">
      <dsp:nvSpPr>
        <dsp:cNvPr id="0" name=""/>
        <dsp:cNvSpPr/>
      </dsp:nvSpPr>
      <dsp:spPr>
        <a:xfrm>
          <a:off x="2754725" y="1755"/>
          <a:ext cx="1709586" cy="10257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Indexes</a:t>
          </a:r>
        </a:p>
      </dsp:txBody>
      <dsp:txXfrm>
        <a:off x="2754725" y="1755"/>
        <a:ext cx="1709586" cy="1025751"/>
      </dsp:txXfrm>
    </dsp:sp>
    <dsp:sp modelId="{AFCF9C83-9926-BB4A-922A-FB8BA77785B4}">
      <dsp:nvSpPr>
        <dsp:cNvPr id="0" name=""/>
        <dsp:cNvSpPr/>
      </dsp:nvSpPr>
      <dsp:spPr>
        <a:xfrm>
          <a:off x="4635270" y="1755"/>
          <a:ext cx="1709586" cy="1025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Distributed Search.</a:t>
          </a:r>
        </a:p>
      </dsp:txBody>
      <dsp:txXfrm>
        <a:off x="4635270" y="1755"/>
        <a:ext cx="1709586" cy="1025751"/>
      </dsp:txXfrm>
    </dsp:sp>
    <dsp:sp modelId="{A8AAD73E-65A9-BA41-B587-8430B7E3B865}">
      <dsp:nvSpPr>
        <dsp:cNvPr id="0" name=""/>
        <dsp:cNvSpPr/>
      </dsp:nvSpPr>
      <dsp:spPr>
        <a:xfrm>
          <a:off x="874180" y="1198465"/>
          <a:ext cx="1709586" cy="1025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Events.</a:t>
          </a:r>
        </a:p>
      </dsp:txBody>
      <dsp:txXfrm>
        <a:off x="874180" y="1198465"/>
        <a:ext cx="1709586" cy="1025751"/>
      </dsp:txXfrm>
    </dsp:sp>
    <dsp:sp modelId="{67100072-B583-3949-9FB9-AECAF8AC770A}">
      <dsp:nvSpPr>
        <dsp:cNvPr id="0" name=""/>
        <dsp:cNvSpPr/>
      </dsp:nvSpPr>
      <dsp:spPr>
        <a:xfrm>
          <a:off x="2754725" y="1198465"/>
          <a:ext cx="1709586" cy="102575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Fields.</a:t>
          </a:r>
        </a:p>
      </dsp:txBody>
      <dsp:txXfrm>
        <a:off x="2754725" y="1198465"/>
        <a:ext cx="1709586" cy="1025751"/>
      </dsp:txXfrm>
    </dsp:sp>
    <dsp:sp modelId="{11421476-3AD6-4D49-AE6D-23BF3842B377}">
      <dsp:nvSpPr>
        <dsp:cNvPr id="0" name=""/>
        <dsp:cNvSpPr/>
      </dsp:nvSpPr>
      <dsp:spPr>
        <a:xfrm>
          <a:off x="4635270" y="1198465"/>
          <a:ext cx="1709586" cy="102575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Host, Source, Source Type.</a:t>
          </a:r>
        </a:p>
      </dsp:txBody>
      <dsp:txXfrm>
        <a:off x="4635270" y="1198465"/>
        <a:ext cx="1709586" cy="1025751"/>
      </dsp:txXfrm>
    </dsp:sp>
    <dsp:sp modelId="{96D4B396-6B87-7842-AB2C-A8411E90D219}">
      <dsp:nvSpPr>
        <dsp:cNvPr id="0" name=""/>
        <dsp:cNvSpPr/>
      </dsp:nvSpPr>
      <dsp:spPr>
        <a:xfrm>
          <a:off x="874180" y="2395176"/>
          <a:ext cx="1709586" cy="102575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Reports.</a:t>
          </a:r>
        </a:p>
      </dsp:txBody>
      <dsp:txXfrm>
        <a:off x="874180" y="2395176"/>
        <a:ext cx="1709586" cy="1025751"/>
      </dsp:txXfrm>
    </dsp:sp>
    <dsp:sp modelId="{E085021D-5A19-9240-B962-09B1B91B514F}">
      <dsp:nvSpPr>
        <dsp:cNvPr id="0" name=""/>
        <dsp:cNvSpPr/>
      </dsp:nvSpPr>
      <dsp:spPr>
        <a:xfrm>
          <a:off x="2754725" y="2395176"/>
          <a:ext cx="1709586" cy="102575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Alerts.</a:t>
          </a:r>
        </a:p>
      </dsp:txBody>
      <dsp:txXfrm>
        <a:off x="2754725" y="2395176"/>
        <a:ext cx="1709586" cy="1025751"/>
      </dsp:txXfrm>
    </dsp:sp>
    <dsp:sp modelId="{5D39EABA-1E3E-EC4B-8E91-F16AF58F1994}">
      <dsp:nvSpPr>
        <dsp:cNvPr id="0" name=""/>
        <dsp:cNvSpPr/>
      </dsp:nvSpPr>
      <dsp:spPr>
        <a:xfrm>
          <a:off x="4635270" y="2395176"/>
          <a:ext cx="1709586" cy="102575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Dashboards.</a:t>
          </a:r>
        </a:p>
      </dsp:txBody>
      <dsp:txXfrm>
        <a:off x="4635270" y="2395176"/>
        <a:ext cx="1709586" cy="10257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0AC70-C8AB-484F-A825-4FBEA228F3E1}">
      <dsp:nvSpPr>
        <dsp:cNvPr id="0" name=""/>
        <dsp:cNvSpPr/>
      </dsp:nvSpPr>
      <dsp:spPr>
        <a:xfrm rot="5400000">
          <a:off x="4887155" y="-1809205"/>
          <a:ext cx="1258881" cy="519209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Time commands are used to analyze and visualize time-based data.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/>
            <a:t>Common time commands include timechart and bucket.</a:t>
          </a:r>
          <a:endParaRPr lang="en-US" sz="1400" kern="1200"/>
        </a:p>
      </dsp:txBody>
      <dsp:txXfrm rot="-5400000">
        <a:off x="2920551" y="218853"/>
        <a:ext cx="5130636" cy="1135973"/>
      </dsp:txXfrm>
    </dsp:sp>
    <dsp:sp modelId="{5A4EFE3F-DD27-A44B-B892-FB97F98E31D1}">
      <dsp:nvSpPr>
        <dsp:cNvPr id="0" name=""/>
        <dsp:cNvSpPr/>
      </dsp:nvSpPr>
      <dsp:spPr>
        <a:xfrm>
          <a:off x="0" y="39"/>
          <a:ext cx="2920551" cy="157360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Explanation</a:t>
          </a:r>
          <a:endParaRPr lang="en-US" sz="3300" kern="1200"/>
        </a:p>
      </dsp:txBody>
      <dsp:txXfrm>
        <a:off x="76817" y="76856"/>
        <a:ext cx="2766917" cy="1419968"/>
      </dsp:txXfrm>
    </dsp:sp>
    <dsp:sp modelId="{1FF97593-5BA8-764E-BBDD-C625062E6439}">
      <dsp:nvSpPr>
        <dsp:cNvPr id="0" name=""/>
        <dsp:cNvSpPr/>
      </dsp:nvSpPr>
      <dsp:spPr>
        <a:xfrm rot="5400000">
          <a:off x="4887155" y="-156922"/>
          <a:ext cx="1258881" cy="519209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1" kern="1200"/>
            <a:t>index=webserver | timechart span=1h count</a:t>
          </a:r>
          <a:r>
            <a:rPr lang="en-US" sz="1400" b="1" i="1" kern="1200"/>
            <a:t>: Creates an hourly time chart of event counts.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1" kern="1200"/>
            <a:t>index=webserver | bucket span=1d _time | stats count by _time:</a:t>
          </a:r>
          <a:r>
            <a:rPr lang="en-US" sz="1400" b="1" i="1" kern="1200"/>
            <a:t> Groups events into daily buckets and counts them.</a:t>
          </a:r>
          <a:endParaRPr lang="en-US" sz="1400" kern="1200"/>
        </a:p>
      </dsp:txBody>
      <dsp:txXfrm rot="-5400000">
        <a:off x="2920551" y="1871136"/>
        <a:ext cx="5130636" cy="1135973"/>
      </dsp:txXfrm>
    </dsp:sp>
    <dsp:sp modelId="{4A6D62C1-F71C-9F48-89B6-C9E9524E01F0}">
      <dsp:nvSpPr>
        <dsp:cNvPr id="0" name=""/>
        <dsp:cNvSpPr/>
      </dsp:nvSpPr>
      <dsp:spPr>
        <a:xfrm>
          <a:off x="0" y="1652321"/>
          <a:ext cx="2920551" cy="1573602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Examples</a:t>
          </a:r>
          <a:endParaRPr lang="en-US" sz="3300" kern="1200"/>
        </a:p>
      </dsp:txBody>
      <dsp:txXfrm>
        <a:off x="76817" y="1729138"/>
        <a:ext cx="2766917" cy="14199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5942E-B3A2-904A-894E-ED9CFCA5B4C1}">
      <dsp:nvSpPr>
        <dsp:cNvPr id="0" name=""/>
        <dsp:cNvSpPr/>
      </dsp:nvSpPr>
      <dsp:spPr>
        <a:xfrm>
          <a:off x="0" y="2056134"/>
          <a:ext cx="2017527" cy="13490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87" tIns="163576" rIns="1434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Examples</a:t>
          </a:r>
          <a:endParaRPr lang="en-US" sz="2300" kern="1200"/>
        </a:p>
      </dsp:txBody>
      <dsp:txXfrm>
        <a:off x="0" y="2056134"/>
        <a:ext cx="2017527" cy="1349046"/>
      </dsp:txXfrm>
    </dsp:sp>
    <dsp:sp modelId="{A0811AB6-97B7-A041-88C4-E6DAC75819AE}">
      <dsp:nvSpPr>
        <dsp:cNvPr id="0" name=""/>
        <dsp:cNvSpPr/>
      </dsp:nvSpPr>
      <dsp:spPr>
        <a:xfrm>
          <a:off x="2017527" y="2056134"/>
          <a:ext cx="6052583" cy="1349046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5" tIns="165100" rIns="12277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index=webserver | lookup user_info user_id OUTPUT user_name </a:t>
          </a:r>
          <a:r>
            <a:rPr lang="en-US" sz="1300" b="1" i="1" kern="1200"/>
            <a:t>“Adds the user_name field from the user_info lookup table based on user_id”.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index=webserver | lookup geo_info ip OUTPUT location </a:t>
          </a:r>
          <a:r>
            <a:rPr lang="en-US" sz="1300" b="1" i="1" kern="1200"/>
            <a:t>“Adds location data based on IP addresses”.</a:t>
          </a:r>
          <a:endParaRPr lang="en-US" sz="1300" kern="1200"/>
        </a:p>
      </dsp:txBody>
      <dsp:txXfrm>
        <a:off x="2017527" y="2056134"/>
        <a:ext cx="6052583" cy="1349046"/>
      </dsp:txXfrm>
    </dsp:sp>
    <dsp:sp modelId="{E7DFD60E-9FF7-3E46-8D01-6CDCCAA0A6E6}">
      <dsp:nvSpPr>
        <dsp:cNvPr id="0" name=""/>
        <dsp:cNvSpPr/>
      </dsp:nvSpPr>
      <dsp:spPr>
        <a:xfrm rot="10800000">
          <a:off x="0" y="1536"/>
          <a:ext cx="2017527" cy="207483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487" tIns="163576" rIns="14348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b="1" kern="1200"/>
            <a:t>Explanation</a:t>
          </a:r>
          <a:endParaRPr lang="en-US" sz="2300" kern="1200"/>
        </a:p>
      </dsp:txBody>
      <dsp:txXfrm rot="-10800000">
        <a:off x="0" y="1536"/>
        <a:ext cx="2017527" cy="1348641"/>
      </dsp:txXfrm>
    </dsp:sp>
    <dsp:sp modelId="{CA3E6371-6955-B34B-A3FB-92A22E59202D}">
      <dsp:nvSpPr>
        <dsp:cNvPr id="0" name=""/>
        <dsp:cNvSpPr/>
      </dsp:nvSpPr>
      <dsp:spPr>
        <a:xfrm>
          <a:off x="2017527" y="1536"/>
          <a:ext cx="6052583" cy="134864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75" tIns="165100" rIns="12277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Lookup commands enrich data by adding fields from external sources, such as CSV files or lookup tables.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 lookup command is commonly used for this purpose.</a:t>
          </a:r>
        </a:p>
      </dsp:txBody>
      <dsp:txXfrm>
        <a:off x="2017527" y="1536"/>
        <a:ext cx="6052583" cy="134864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DBB80-0A55-A343-BE43-945B457132CF}">
      <dsp:nvSpPr>
        <dsp:cNvPr id="0" name=""/>
        <dsp:cNvSpPr/>
      </dsp:nvSpPr>
      <dsp:spPr>
        <a:xfrm>
          <a:off x="1611895" y="308"/>
          <a:ext cx="6447583" cy="1705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1" tIns="433085" rIns="125101" bIns="4330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 eval command creates new fields or transforms existing ones using expressions.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 supports various operations, including arithmetic, string manipulation, and conditional logic.</a:t>
          </a:r>
        </a:p>
      </dsp:txBody>
      <dsp:txXfrm>
        <a:off x="1611895" y="308"/>
        <a:ext cx="6447583" cy="1705060"/>
      </dsp:txXfrm>
    </dsp:sp>
    <dsp:sp modelId="{EB37571A-6ACD-6045-8940-23DBB4DF8B98}">
      <dsp:nvSpPr>
        <dsp:cNvPr id="0" name=""/>
        <dsp:cNvSpPr/>
      </dsp:nvSpPr>
      <dsp:spPr>
        <a:xfrm>
          <a:off x="0" y="308"/>
          <a:ext cx="1611895" cy="17050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96" tIns="168422" rIns="85296" bIns="16842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Explanation:</a:t>
          </a:r>
          <a:endParaRPr lang="en-US" sz="1700" kern="1200"/>
        </a:p>
      </dsp:txBody>
      <dsp:txXfrm>
        <a:off x="0" y="308"/>
        <a:ext cx="1611895" cy="1705060"/>
      </dsp:txXfrm>
    </dsp:sp>
    <dsp:sp modelId="{2AF52DF0-1CC1-D049-B180-1A0FCC635606}">
      <dsp:nvSpPr>
        <dsp:cNvPr id="0" name=""/>
        <dsp:cNvSpPr/>
      </dsp:nvSpPr>
      <dsp:spPr>
        <a:xfrm>
          <a:off x="1611895" y="1807672"/>
          <a:ext cx="6447583" cy="17050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101" tIns="433085" rIns="125101" bIns="43308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index=webserver | eval </a:t>
          </a:r>
          <a:r>
            <a:rPr lang="en-US" sz="1300" i="1" kern="1200" dirty="0" err="1"/>
            <a:t>total_price</a:t>
          </a:r>
          <a:r>
            <a:rPr lang="en-US" sz="1300" i="1" kern="1200" dirty="0"/>
            <a:t>=quantity * price </a:t>
          </a:r>
          <a:r>
            <a:rPr lang="en-US" sz="1300" b="1" i="1" kern="1200" dirty="0"/>
            <a:t>“Creates a new field </a:t>
          </a:r>
          <a:r>
            <a:rPr lang="en-US" sz="1300" b="1" i="1" kern="1200" dirty="0" err="1"/>
            <a:t>total_price</a:t>
          </a:r>
          <a:r>
            <a:rPr lang="en-US" sz="1300" b="1" i="1" kern="1200" dirty="0"/>
            <a:t> by multiplying quantity and price”.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index=webserver | eval status_description=if(status==200, "OK", "Error") </a:t>
          </a:r>
          <a:r>
            <a:rPr lang="en-US" sz="1300" b="1" i="1" kern="1200"/>
            <a:t>“Creates a new field status_description based on the status code”.</a:t>
          </a:r>
          <a:endParaRPr lang="en-US" sz="1300" kern="1200"/>
        </a:p>
      </dsp:txBody>
      <dsp:txXfrm>
        <a:off x="1611895" y="1807672"/>
        <a:ext cx="6447583" cy="1705060"/>
      </dsp:txXfrm>
    </dsp:sp>
    <dsp:sp modelId="{9399BB2A-5F19-6247-AC56-F94DD94BA111}">
      <dsp:nvSpPr>
        <dsp:cNvPr id="0" name=""/>
        <dsp:cNvSpPr/>
      </dsp:nvSpPr>
      <dsp:spPr>
        <a:xfrm>
          <a:off x="0" y="1807672"/>
          <a:ext cx="1611895" cy="17050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296" tIns="168422" rIns="85296" bIns="16842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Examples:</a:t>
          </a:r>
          <a:endParaRPr lang="en-US" sz="1700" kern="1200"/>
        </a:p>
      </dsp:txBody>
      <dsp:txXfrm>
        <a:off x="0" y="1807672"/>
        <a:ext cx="1611895" cy="17050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E63D-93B5-6242-89BE-F67118817049}">
      <dsp:nvSpPr>
        <dsp:cNvPr id="0" name=""/>
        <dsp:cNvSpPr/>
      </dsp:nvSpPr>
      <dsp:spPr>
        <a:xfrm rot="5400000">
          <a:off x="2235831" y="-254193"/>
          <a:ext cx="2047437" cy="306781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The rex command extracts fields and data using regular expressions.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It allows for pattern matching and extraction within event data.</a:t>
          </a:r>
        </a:p>
      </dsp:txBody>
      <dsp:txXfrm rot="-5400000">
        <a:off x="1725644" y="355942"/>
        <a:ext cx="2967863" cy="1847541"/>
      </dsp:txXfrm>
    </dsp:sp>
    <dsp:sp modelId="{25986884-34EC-0049-A08D-CA75B34D22C6}">
      <dsp:nvSpPr>
        <dsp:cNvPr id="0" name=""/>
        <dsp:cNvSpPr/>
      </dsp:nvSpPr>
      <dsp:spPr>
        <a:xfrm>
          <a:off x="0" y="64"/>
          <a:ext cx="1725644" cy="25592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Explanation</a:t>
          </a:r>
          <a:endParaRPr lang="en-US" sz="1900" kern="1200"/>
        </a:p>
      </dsp:txBody>
      <dsp:txXfrm>
        <a:off x="84239" y="84303"/>
        <a:ext cx="1557166" cy="2390819"/>
      </dsp:txXfrm>
    </dsp:sp>
    <dsp:sp modelId="{BB774B83-263C-6A44-B6D3-18EAE0238778}">
      <dsp:nvSpPr>
        <dsp:cNvPr id="0" name=""/>
        <dsp:cNvSpPr/>
      </dsp:nvSpPr>
      <dsp:spPr>
        <a:xfrm rot="5400000">
          <a:off x="2235831" y="2433068"/>
          <a:ext cx="2047437" cy="3067811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/>
            <a:t>index=webserver | rex field=_raw "user=(?&lt;username&gt;\\w+)” </a:t>
          </a:r>
          <a:r>
            <a:rPr lang="en-US" sz="1300" b="1" i="1" kern="1200"/>
            <a:t>“Extracts the username from raw event data”.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i="1" kern="1200" dirty="0"/>
            <a:t>index=webserver | rex field=_raw "status=(?&lt;</a:t>
          </a:r>
          <a:r>
            <a:rPr lang="en-US" sz="1300" i="1" kern="1200" dirty="0" err="1"/>
            <a:t>status_code</a:t>
          </a:r>
          <a:r>
            <a:rPr lang="en-US" sz="1300" i="1" kern="1200" dirty="0"/>
            <a:t>&gt;\\d{3})” </a:t>
          </a:r>
          <a:r>
            <a:rPr lang="en-US" sz="1300" b="1" i="1" kern="1200" dirty="0"/>
            <a:t>“Extracts the status code from raw event data”.</a:t>
          </a:r>
          <a:endParaRPr lang="en-US" sz="1300" kern="1200" dirty="0"/>
        </a:p>
      </dsp:txBody>
      <dsp:txXfrm rot="-5400000">
        <a:off x="1725644" y="3043203"/>
        <a:ext cx="2967863" cy="1847541"/>
      </dsp:txXfrm>
    </dsp:sp>
    <dsp:sp modelId="{513A0481-60B5-5D4C-9E4B-2E77FE49F5F7}">
      <dsp:nvSpPr>
        <dsp:cNvPr id="0" name=""/>
        <dsp:cNvSpPr/>
      </dsp:nvSpPr>
      <dsp:spPr>
        <a:xfrm>
          <a:off x="0" y="2687325"/>
          <a:ext cx="1725644" cy="255929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Examples</a:t>
          </a:r>
          <a:endParaRPr lang="en-US" sz="1900" kern="1200" dirty="0"/>
        </a:p>
      </dsp:txBody>
      <dsp:txXfrm>
        <a:off x="84239" y="2771564"/>
        <a:ext cx="1557166" cy="23908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5325F-CE14-6245-8309-3D613597CDC3}">
      <dsp:nvSpPr>
        <dsp:cNvPr id="0" name=""/>
        <dsp:cNvSpPr/>
      </dsp:nvSpPr>
      <dsp:spPr>
        <a:xfrm>
          <a:off x="0" y="2158811"/>
          <a:ext cx="2012211" cy="141641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108" tIns="163576" rIns="14310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Examples</a:t>
          </a:r>
          <a:endParaRPr lang="en-US" sz="2300" kern="1200" dirty="0"/>
        </a:p>
      </dsp:txBody>
      <dsp:txXfrm>
        <a:off x="0" y="2158811"/>
        <a:ext cx="2012211" cy="1416413"/>
      </dsp:txXfrm>
    </dsp:sp>
    <dsp:sp modelId="{F5EFE4E7-7560-A744-B000-06FEAF8704E5}">
      <dsp:nvSpPr>
        <dsp:cNvPr id="0" name=""/>
        <dsp:cNvSpPr/>
      </dsp:nvSpPr>
      <dsp:spPr>
        <a:xfrm>
          <a:off x="2012211" y="2158811"/>
          <a:ext cx="6036633" cy="141641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1" tIns="165100" rIns="12245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index=webserver error | join type=inner [search index=other_data]. </a:t>
          </a:r>
          <a:r>
            <a:rPr lang="en-US" sz="1300" b="1" i="1" kern="1200"/>
            <a:t>“Performs an inner join with results from another search”.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index=webserver [search index=other_data status=404 | fields session_id] </a:t>
          </a:r>
          <a:r>
            <a:rPr lang="en-US" sz="1300" b="1" i="1" kern="1200"/>
            <a:t>“Uses a subsearch to find session IDs with a 404 status and then searches for those session IDs in the "webserver" index”.</a:t>
          </a:r>
          <a:endParaRPr lang="en-US" sz="1300" kern="1200"/>
        </a:p>
      </dsp:txBody>
      <dsp:txXfrm>
        <a:off x="2012211" y="2158811"/>
        <a:ext cx="6036633" cy="1416413"/>
      </dsp:txXfrm>
    </dsp:sp>
    <dsp:sp modelId="{7131D6DC-AB4D-554B-9050-EC37D5E3C316}">
      <dsp:nvSpPr>
        <dsp:cNvPr id="0" name=""/>
        <dsp:cNvSpPr/>
      </dsp:nvSpPr>
      <dsp:spPr>
        <a:xfrm rot="10800000">
          <a:off x="0" y="1612"/>
          <a:ext cx="2012211" cy="21784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3108" tIns="163576" rIns="14310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Explanation</a:t>
          </a:r>
          <a:endParaRPr lang="en-US" sz="2300" kern="1200" dirty="0"/>
        </a:p>
      </dsp:txBody>
      <dsp:txXfrm rot="-10800000">
        <a:off x="0" y="1612"/>
        <a:ext cx="2012211" cy="1415988"/>
      </dsp:txXfrm>
    </dsp:sp>
    <dsp:sp modelId="{03F56042-53F1-9E4C-95EE-2A99F2377083}">
      <dsp:nvSpPr>
        <dsp:cNvPr id="0" name=""/>
        <dsp:cNvSpPr/>
      </dsp:nvSpPr>
      <dsp:spPr>
        <a:xfrm>
          <a:off x="2012211" y="1612"/>
          <a:ext cx="6036633" cy="141598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1" tIns="165100" rIns="12245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Join and subsearches combine results from multiple searches for complex data analysis.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 join command merges results from different searches based on common fields.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Subsearches allow nested searches within a main search.</a:t>
          </a:r>
        </a:p>
      </dsp:txBody>
      <dsp:txXfrm>
        <a:off x="2012211" y="1612"/>
        <a:ext cx="6036633" cy="1415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69206-01C9-A14B-8E3D-162ABC8C81B3}">
      <dsp:nvSpPr>
        <dsp:cNvPr id="0" name=""/>
        <dsp:cNvSpPr/>
      </dsp:nvSpPr>
      <dsp:spPr>
        <a:xfrm>
          <a:off x="0" y="259583"/>
          <a:ext cx="4793456" cy="2293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>
              <a:latin typeface="Helvetica" pitchFamily="2" charset="0"/>
            </a:rPr>
            <a:t>SPL’s. (Commands and Functions)</a:t>
          </a:r>
        </a:p>
      </dsp:txBody>
      <dsp:txXfrm>
        <a:off x="111945" y="371528"/>
        <a:ext cx="4569566" cy="2069310"/>
      </dsp:txXfrm>
    </dsp:sp>
    <dsp:sp modelId="{9F2F8A27-CA6B-8849-A4AE-C895E0D1411B}">
      <dsp:nvSpPr>
        <dsp:cNvPr id="0" name=""/>
        <dsp:cNvSpPr/>
      </dsp:nvSpPr>
      <dsp:spPr>
        <a:xfrm>
          <a:off x="0" y="2693903"/>
          <a:ext cx="4793456" cy="22932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>
              <a:latin typeface="Helvetica" pitchFamily="2" charset="0"/>
            </a:rPr>
            <a:t>Creating Alerts.</a:t>
          </a:r>
        </a:p>
      </dsp:txBody>
      <dsp:txXfrm>
        <a:off x="111945" y="2805848"/>
        <a:ext cx="4569566" cy="206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DB689-8A4C-AE4E-84F9-8AC15519343E}">
      <dsp:nvSpPr>
        <dsp:cNvPr id="0" name=""/>
        <dsp:cNvSpPr/>
      </dsp:nvSpPr>
      <dsp:spPr>
        <a:xfrm>
          <a:off x="191050" y="2107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Basic Search</a:t>
          </a:r>
        </a:p>
      </dsp:txBody>
      <dsp:txXfrm>
        <a:off x="214155" y="25212"/>
        <a:ext cx="1268585" cy="742667"/>
      </dsp:txXfrm>
    </dsp:sp>
    <dsp:sp modelId="{EEF0272E-BC7B-744F-8C67-D5DD9977B4A8}">
      <dsp:nvSpPr>
        <dsp:cNvPr id="0" name=""/>
        <dsp:cNvSpPr/>
      </dsp:nvSpPr>
      <dsp:spPr>
        <a:xfrm>
          <a:off x="1621547" y="233511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21547" y="298725"/>
        <a:ext cx="195115" cy="195641"/>
      </dsp:txXfrm>
    </dsp:sp>
    <dsp:sp modelId="{6BA46206-5479-074D-B0AF-9BA0AAF8FF1D}">
      <dsp:nvSpPr>
        <dsp:cNvPr id="0" name=""/>
        <dsp:cNvSpPr/>
      </dsp:nvSpPr>
      <dsp:spPr>
        <a:xfrm>
          <a:off x="2031764" y="2107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Pipes (|)</a:t>
          </a:r>
        </a:p>
      </dsp:txBody>
      <dsp:txXfrm>
        <a:off x="2054869" y="25212"/>
        <a:ext cx="1268585" cy="742667"/>
      </dsp:txXfrm>
    </dsp:sp>
    <dsp:sp modelId="{E78CC185-999C-B74B-A13F-D80855A0F660}">
      <dsp:nvSpPr>
        <dsp:cNvPr id="0" name=""/>
        <dsp:cNvSpPr/>
      </dsp:nvSpPr>
      <dsp:spPr>
        <a:xfrm>
          <a:off x="3462261" y="233511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62261" y="298725"/>
        <a:ext cx="195115" cy="195641"/>
      </dsp:txXfrm>
    </dsp:sp>
    <dsp:sp modelId="{FCCB60C2-FECA-6742-8DC2-B14144DDAFA4}">
      <dsp:nvSpPr>
        <dsp:cNvPr id="0" name=""/>
        <dsp:cNvSpPr/>
      </dsp:nvSpPr>
      <dsp:spPr>
        <a:xfrm>
          <a:off x="3872477" y="2107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Filtering Commands</a:t>
          </a:r>
        </a:p>
      </dsp:txBody>
      <dsp:txXfrm>
        <a:off x="3895582" y="25212"/>
        <a:ext cx="1268585" cy="742667"/>
      </dsp:txXfrm>
    </dsp:sp>
    <dsp:sp modelId="{84F32AA2-F29C-7946-9D1D-38A8961FA65E}">
      <dsp:nvSpPr>
        <dsp:cNvPr id="0" name=""/>
        <dsp:cNvSpPr/>
      </dsp:nvSpPr>
      <dsp:spPr>
        <a:xfrm>
          <a:off x="5302974" y="233511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302974" y="298725"/>
        <a:ext cx="195115" cy="195641"/>
      </dsp:txXfrm>
    </dsp:sp>
    <dsp:sp modelId="{DD7C08D9-E214-4743-912D-53654394B96E}">
      <dsp:nvSpPr>
        <dsp:cNvPr id="0" name=""/>
        <dsp:cNvSpPr/>
      </dsp:nvSpPr>
      <dsp:spPr>
        <a:xfrm>
          <a:off x="5713191" y="2107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Transforming Commands</a:t>
          </a:r>
        </a:p>
      </dsp:txBody>
      <dsp:txXfrm>
        <a:off x="5736296" y="25212"/>
        <a:ext cx="1268585" cy="742667"/>
      </dsp:txXfrm>
    </dsp:sp>
    <dsp:sp modelId="{1917A3EC-3A37-5D4A-A3F4-F1EA7E5DEC0C}">
      <dsp:nvSpPr>
        <dsp:cNvPr id="0" name=""/>
        <dsp:cNvSpPr/>
      </dsp:nvSpPr>
      <dsp:spPr>
        <a:xfrm rot="5400000">
          <a:off x="6231220" y="883020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6272768" y="906687"/>
        <a:ext cx="195641" cy="195115"/>
      </dsp:txXfrm>
    </dsp:sp>
    <dsp:sp modelId="{0B7A155E-571D-8B42-BD2B-279385A5764D}">
      <dsp:nvSpPr>
        <dsp:cNvPr id="0" name=""/>
        <dsp:cNvSpPr/>
      </dsp:nvSpPr>
      <dsp:spPr>
        <a:xfrm>
          <a:off x="5713191" y="1316902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Booleans</a:t>
          </a:r>
        </a:p>
      </dsp:txBody>
      <dsp:txXfrm>
        <a:off x="5736296" y="1340007"/>
        <a:ext cx="1268585" cy="742667"/>
      </dsp:txXfrm>
    </dsp:sp>
    <dsp:sp modelId="{D90F9F7C-DE12-DD46-8F36-ECAA2D70F842}">
      <dsp:nvSpPr>
        <dsp:cNvPr id="0" name=""/>
        <dsp:cNvSpPr/>
      </dsp:nvSpPr>
      <dsp:spPr>
        <a:xfrm rot="10800000">
          <a:off x="5318752" y="1548306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402373" y="1613520"/>
        <a:ext cx="195115" cy="195641"/>
      </dsp:txXfrm>
    </dsp:sp>
    <dsp:sp modelId="{276F5BAD-80FB-E148-BA0A-F7C68E98B032}">
      <dsp:nvSpPr>
        <dsp:cNvPr id="0" name=""/>
        <dsp:cNvSpPr/>
      </dsp:nvSpPr>
      <dsp:spPr>
        <a:xfrm>
          <a:off x="3872477" y="1316902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Statistical Functions</a:t>
          </a:r>
        </a:p>
      </dsp:txBody>
      <dsp:txXfrm>
        <a:off x="3895582" y="1340007"/>
        <a:ext cx="1268585" cy="742667"/>
      </dsp:txXfrm>
    </dsp:sp>
    <dsp:sp modelId="{EF59C769-8C88-2F4D-904C-339F019C83F0}">
      <dsp:nvSpPr>
        <dsp:cNvPr id="0" name=""/>
        <dsp:cNvSpPr/>
      </dsp:nvSpPr>
      <dsp:spPr>
        <a:xfrm rot="10800000">
          <a:off x="3478038" y="1548306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561659" y="1613520"/>
        <a:ext cx="195115" cy="195641"/>
      </dsp:txXfrm>
    </dsp:sp>
    <dsp:sp modelId="{25A0EED4-3CC8-BF4C-B841-CD954969EBA5}">
      <dsp:nvSpPr>
        <dsp:cNvPr id="0" name=""/>
        <dsp:cNvSpPr/>
      </dsp:nvSpPr>
      <dsp:spPr>
        <a:xfrm>
          <a:off x="2031764" y="1316902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Time Commands</a:t>
          </a:r>
        </a:p>
      </dsp:txBody>
      <dsp:txXfrm>
        <a:off x="2054869" y="1340007"/>
        <a:ext cx="1268585" cy="742667"/>
      </dsp:txXfrm>
    </dsp:sp>
    <dsp:sp modelId="{E13C2145-788D-D843-806F-0A6B23C042D5}">
      <dsp:nvSpPr>
        <dsp:cNvPr id="0" name=""/>
        <dsp:cNvSpPr/>
      </dsp:nvSpPr>
      <dsp:spPr>
        <a:xfrm rot="10800000">
          <a:off x="1637325" y="1548306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720946" y="1613520"/>
        <a:ext cx="195115" cy="195641"/>
      </dsp:txXfrm>
    </dsp:sp>
    <dsp:sp modelId="{5D92222B-580B-0B45-9674-B70DDD116443}">
      <dsp:nvSpPr>
        <dsp:cNvPr id="0" name=""/>
        <dsp:cNvSpPr/>
      </dsp:nvSpPr>
      <dsp:spPr>
        <a:xfrm>
          <a:off x="191050" y="1316902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Lookup Commands</a:t>
          </a:r>
        </a:p>
      </dsp:txBody>
      <dsp:txXfrm>
        <a:off x="214155" y="1340007"/>
        <a:ext cx="1268585" cy="742667"/>
      </dsp:txXfrm>
    </dsp:sp>
    <dsp:sp modelId="{7BBCCB94-19C7-0E42-A732-4F5B747EAB16}">
      <dsp:nvSpPr>
        <dsp:cNvPr id="0" name=""/>
        <dsp:cNvSpPr/>
      </dsp:nvSpPr>
      <dsp:spPr>
        <a:xfrm rot="5400000">
          <a:off x="709080" y="2197815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750628" y="2221482"/>
        <a:ext cx="195641" cy="195115"/>
      </dsp:txXfrm>
    </dsp:sp>
    <dsp:sp modelId="{F610B366-B2AB-F84C-B916-38661E971E63}">
      <dsp:nvSpPr>
        <dsp:cNvPr id="0" name=""/>
        <dsp:cNvSpPr/>
      </dsp:nvSpPr>
      <dsp:spPr>
        <a:xfrm>
          <a:off x="191050" y="2631698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Eval Command</a:t>
          </a:r>
        </a:p>
      </dsp:txBody>
      <dsp:txXfrm>
        <a:off x="214155" y="2654803"/>
        <a:ext cx="1268585" cy="742667"/>
      </dsp:txXfrm>
    </dsp:sp>
    <dsp:sp modelId="{713EA4AD-36D0-0D45-A269-B24CBE439E0B}">
      <dsp:nvSpPr>
        <dsp:cNvPr id="0" name=""/>
        <dsp:cNvSpPr/>
      </dsp:nvSpPr>
      <dsp:spPr>
        <a:xfrm>
          <a:off x="1621547" y="2863102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621547" y="2928316"/>
        <a:ext cx="195115" cy="195641"/>
      </dsp:txXfrm>
    </dsp:sp>
    <dsp:sp modelId="{7E42F9F3-9808-8641-AA38-2D36CD09C545}">
      <dsp:nvSpPr>
        <dsp:cNvPr id="0" name=""/>
        <dsp:cNvSpPr/>
      </dsp:nvSpPr>
      <dsp:spPr>
        <a:xfrm>
          <a:off x="2031764" y="2631698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Regular Expressions (rex)</a:t>
          </a:r>
        </a:p>
      </dsp:txBody>
      <dsp:txXfrm>
        <a:off x="2054869" y="2654803"/>
        <a:ext cx="1268585" cy="742667"/>
      </dsp:txXfrm>
    </dsp:sp>
    <dsp:sp modelId="{602CF8AF-FBB5-7C40-99E3-9E0128030971}">
      <dsp:nvSpPr>
        <dsp:cNvPr id="0" name=""/>
        <dsp:cNvSpPr/>
      </dsp:nvSpPr>
      <dsp:spPr>
        <a:xfrm>
          <a:off x="3462261" y="2863102"/>
          <a:ext cx="278736" cy="32606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62261" y="2928316"/>
        <a:ext cx="195115" cy="195641"/>
      </dsp:txXfrm>
    </dsp:sp>
    <dsp:sp modelId="{46A46E73-53DA-224C-B607-D85D2A203810}">
      <dsp:nvSpPr>
        <dsp:cNvPr id="0" name=""/>
        <dsp:cNvSpPr/>
      </dsp:nvSpPr>
      <dsp:spPr>
        <a:xfrm>
          <a:off x="3872477" y="2631698"/>
          <a:ext cx="1314795" cy="7888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latin typeface="Helvetica" pitchFamily="2" charset="0"/>
            </a:rPr>
            <a:t>Join and </a:t>
          </a:r>
          <a:r>
            <a:rPr lang="en-US" sz="1500" b="0" i="0" kern="1200" dirty="0" err="1">
              <a:latin typeface="Helvetica" pitchFamily="2" charset="0"/>
            </a:rPr>
            <a:t>Susearches</a:t>
          </a:r>
          <a:endParaRPr lang="en-US" sz="1500" b="0" i="0" kern="1200" dirty="0">
            <a:latin typeface="Helvetica" pitchFamily="2" charset="0"/>
          </a:endParaRPr>
        </a:p>
      </dsp:txBody>
      <dsp:txXfrm>
        <a:off x="3895582" y="2654803"/>
        <a:ext cx="1268585" cy="7426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F9805-1C26-EA4D-B94D-3DDE208141C3}">
      <dsp:nvSpPr>
        <dsp:cNvPr id="0" name=""/>
        <dsp:cNvSpPr/>
      </dsp:nvSpPr>
      <dsp:spPr>
        <a:xfrm>
          <a:off x="0" y="2049716"/>
          <a:ext cx="2038792" cy="13448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999" tIns="170688" rIns="144999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Helvetica" pitchFamily="2" charset="0"/>
            </a:rPr>
            <a:t>Examples</a:t>
          </a:r>
        </a:p>
      </dsp:txBody>
      <dsp:txXfrm>
        <a:off x="0" y="2049716"/>
        <a:ext cx="2038792" cy="1344835"/>
      </dsp:txXfrm>
    </dsp:sp>
    <dsp:sp modelId="{D57E153F-B60A-6A4A-BC7B-734DB4030EA1}">
      <dsp:nvSpPr>
        <dsp:cNvPr id="0" name=""/>
        <dsp:cNvSpPr/>
      </dsp:nvSpPr>
      <dsp:spPr>
        <a:xfrm>
          <a:off x="2038792" y="2049716"/>
          <a:ext cx="6116378" cy="134483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9" tIns="203200" rIns="124069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>
              <a:latin typeface="Helvetica" pitchFamily="2" charset="0"/>
            </a:rPr>
            <a:t>error “</a:t>
          </a:r>
          <a:r>
            <a:rPr lang="en-US" sz="1600" b="1" i="1" kern="1200">
              <a:latin typeface="Helvetica" pitchFamily="2" charset="0"/>
            </a:rPr>
            <a:t>Finds all events containing the word "error””.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>
              <a:latin typeface="Helvetica" pitchFamily="2" charset="0"/>
            </a:rPr>
            <a:t>index=webserver “</a:t>
          </a:r>
          <a:r>
            <a:rPr lang="en-US" sz="1600" b="1" i="1" kern="1200">
              <a:latin typeface="Helvetica" pitchFamily="2" charset="0"/>
            </a:rPr>
            <a:t>Searches within the "webserver" index”.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>
              <a:latin typeface="Helvetica" pitchFamily="2" charset="0"/>
            </a:rPr>
            <a:t>index=webserver "login failed" “</a:t>
          </a:r>
          <a:r>
            <a:rPr lang="en-US" sz="1600" b="1" i="1" kern="1200">
              <a:latin typeface="Helvetica" pitchFamily="2" charset="0"/>
            </a:rPr>
            <a:t>Finds events containing the phrase "login failed" in the "webserver" index”.</a:t>
          </a:r>
        </a:p>
      </dsp:txBody>
      <dsp:txXfrm>
        <a:off x="2038792" y="2049716"/>
        <a:ext cx="6116378" cy="1344835"/>
      </dsp:txXfrm>
    </dsp:sp>
    <dsp:sp modelId="{8C6EEF6E-0FB5-414B-A820-D3F6C60ED68E}">
      <dsp:nvSpPr>
        <dsp:cNvPr id="0" name=""/>
        <dsp:cNvSpPr/>
      </dsp:nvSpPr>
      <dsp:spPr>
        <a:xfrm rot="10800000">
          <a:off x="0" y="1531"/>
          <a:ext cx="2038792" cy="206835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999" tIns="170688" rIns="144999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Helvetica" pitchFamily="2" charset="0"/>
            </a:rPr>
            <a:t>Explanation</a:t>
          </a:r>
        </a:p>
      </dsp:txBody>
      <dsp:txXfrm rot="-10800000">
        <a:off x="0" y="1531"/>
        <a:ext cx="2038792" cy="1344432"/>
      </dsp:txXfrm>
    </dsp:sp>
    <dsp:sp modelId="{61C0FA62-EF54-A24F-A424-A62C9BFED628}">
      <dsp:nvSpPr>
        <dsp:cNvPr id="0" name=""/>
        <dsp:cNvSpPr/>
      </dsp:nvSpPr>
      <dsp:spPr>
        <a:xfrm>
          <a:off x="2038792" y="1531"/>
          <a:ext cx="6116378" cy="134443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69" tIns="203200" rIns="124069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Helvetica" pitchFamily="2" charset="0"/>
            </a:rPr>
            <a:t>Basic searches in SPL involve entering keywords to retrieve data from Splunk indexes.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Helvetica" pitchFamily="2" charset="0"/>
            </a:rPr>
            <a:t>By default, Splunk searches across all indexed data unless specified otherwise.</a:t>
          </a:r>
        </a:p>
      </dsp:txBody>
      <dsp:txXfrm>
        <a:off x="2038792" y="1531"/>
        <a:ext cx="6116378" cy="13444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BDA44-2C2D-1749-8ABC-5A708BF63961}">
      <dsp:nvSpPr>
        <dsp:cNvPr id="0" name=""/>
        <dsp:cNvSpPr/>
      </dsp:nvSpPr>
      <dsp:spPr>
        <a:xfrm>
          <a:off x="1633160" y="331"/>
          <a:ext cx="6532644" cy="18319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465325" rIns="126751" bIns="4653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Pipes are used to chain multiple commands together, where the output of one command serves as the input to the next.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allows for complex data processing in a sequential manner.</a:t>
          </a:r>
        </a:p>
      </dsp:txBody>
      <dsp:txXfrm>
        <a:off x="1633160" y="331"/>
        <a:ext cx="6532644" cy="1831987"/>
      </dsp:txXfrm>
    </dsp:sp>
    <dsp:sp modelId="{EA73225A-E902-D043-B18B-AA707BCEFCC5}">
      <dsp:nvSpPr>
        <dsp:cNvPr id="0" name=""/>
        <dsp:cNvSpPr/>
      </dsp:nvSpPr>
      <dsp:spPr>
        <a:xfrm>
          <a:off x="0" y="331"/>
          <a:ext cx="1633161" cy="1831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21" tIns="180960" rIns="86421" bIns="1809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Explanation</a:t>
          </a:r>
          <a:endParaRPr lang="en-US" sz="1800" kern="1200"/>
        </a:p>
      </dsp:txBody>
      <dsp:txXfrm>
        <a:off x="0" y="331"/>
        <a:ext cx="1633161" cy="1831987"/>
      </dsp:txXfrm>
    </dsp:sp>
    <dsp:sp modelId="{E7C5FB1E-1F18-A848-9F7A-DB30D950352B}">
      <dsp:nvSpPr>
        <dsp:cNvPr id="0" name=""/>
        <dsp:cNvSpPr/>
      </dsp:nvSpPr>
      <dsp:spPr>
        <a:xfrm>
          <a:off x="1633161" y="1942238"/>
          <a:ext cx="6532644" cy="18319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465325" rIns="126751" bIns="46532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dirty="0"/>
            <a:t>index=webserver | stats count “</a:t>
          </a:r>
          <a:r>
            <a:rPr lang="en-US" sz="1400" b="1" i="1" kern="1200" dirty="0"/>
            <a:t>Counts all events in the "webserver" index”.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index=webserver | where status=404 | stats count “</a:t>
          </a:r>
          <a:r>
            <a:rPr lang="en-US" sz="1400" b="1" i="1" kern="1200"/>
            <a:t>Finds events with a 404 status and counts them”.</a:t>
          </a:r>
          <a:endParaRPr lang="en-US" sz="1400" kern="1200"/>
        </a:p>
      </dsp:txBody>
      <dsp:txXfrm>
        <a:off x="1633161" y="1942238"/>
        <a:ext cx="6532644" cy="1831987"/>
      </dsp:txXfrm>
    </dsp:sp>
    <dsp:sp modelId="{CD6D642A-1041-354C-80FE-87E8DF155276}">
      <dsp:nvSpPr>
        <dsp:cNvPr id="0" name=""/>
        <dsp:cNvSpPr/>
      </dsp:nvSpPr>
      <dsp:spPr>
        <a:xfrm>
          <a:off x="0" y="1942238"/>
          <a:ext cx="1633161" cy="18319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421" tIns="180960" rIns="86421" bIns="1809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Examples</a:t>
          </a:r>
          <a:endParaRPr lang="en-US" sz="1800" kern="1200"/>
        </a:p>
      </dsp:txBody>
      <dsp:txXfrm>
        <a:off x="0" y="1942238"/>
        <a:ext cx="1633161" cy="18319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5DE3A-DE15-FB45-8C1F-928377CAADE8}">
      <dsp:nvSpPr>
        <dsp:cNvPr id="0" name=""/>
        <dsp:cNvSpPr/>
      </dsp:nvSpPr>
      <dsp:spPr>
        <a:xfrm rot="5400000">
          <a:off x="4862260" y="-1778084"/>
          <a:ext cx="1308671" cy="519209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Filtering commands narrow down search results based on specific conditions.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Common filtering commands include where and search.</a:t>
          </a:r>
        </a:p>
      </dsp:txBody>
      <dsp:txXfrm rot="-5400000">
        <a:off x="2920551" y="227509"/>
        <a:ext cx="5128206" cy="1180903"/>
      </dsp:txXfrm>
    </dsp:sp>
    <dsp:sp modelId="{BB33D883-D326-DC41-8FAD-5C7ED39E3692}">
      <dsp:nvSpPr>
        <dsp:cNvPr id="0" name=""/>
        <dsp:cNvSpPr/>
      </dsp:nvSpPr>
      <dsp:spPr>
        <a:xfrm>
          <a:off x="0" y="40"/>
          <a:ext cx="2920550" cy="16358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Explanation</a:t>
          </a:r>
          <a:endParaRPr lang="en-US" sz="3300" kern="1200"/>
        </a:p>
      </dsp:txBody>
      <dsp:txXfrm>
        <a:off x="79855" y="79895"/>
        <a:ext cx="2760840" cy="1476129"/>
      </dsp:txXfrm>
    </dsp:sp>
    <dsp:sp modelId="{6FEF861C-608B-1E4A-B05F-652448AB2299}">
      <dsp:nvSpPr>
        <dsp:cNvPr id="0" name=""/>
        <dsp:cNvSpPr/>
      </dsp:nvSpPr>
      <dsp:spPr>
        <a:xfrm rot="5400000">
          <a:off x="4862260" y="-60452"/>
          <a:ext cx="1308671" cy="519209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index=webserver | where status=404 “</a:t>
          </a:r>
          <a:r>
            <a:rPr lang="en-US" sz="1500" b="1" i="1" kern="1200" dirty="0"/>
            <a:t>Filters events where the status is 404”.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i="1" kern="1200" dirty="0"/>
            <a:t>index=webserver | search status=200 AND bytes&gt;1000 “</a:t>
          </a:r>
          <a:r>
            <a:rPr lang="en-US" sz="1500" b="1" i="1" kern="1200" dirty="0"/>
            <a:t>Finds events with a 200 status and more than 1000 bytes”.</a:t>
          </a:r>
          <a:endParaRPr lang="en-US" sz="1500" kern="1200" dirty="0"/>
        </a:p>
      </dsp:txBody>
      <dsp:txXfrm rot="-5400000">
        <a:off x="2920551" y="1945141"/>
        <a:ext cx="5128206" cy="1180903"/>
      </dsp:txXfrm>
    </dsp:sp>
    <dsp:sp modelId="{8F28E4D3-5224-074B-ADF3-AFC100B93C5E}">
      <dsp:nvSpPr>
        <dsp:cNvPr id="0" name=""/>
        <dsp:cNvSpPr/>
      </dsp:nvSpPr>
      <dsp:spPr>
        <a:xfrm>
          <a:off x="0" y="1717672"/>
          <a:ext cx="2920550" cy="163583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Examples</a:t>
          </a:r>
          <a:endParaRPr lang="en-US" sz="3300" kern="1200"/>
        </a:p>
      </dsp:txBody>
      <dsp:txXfrm>
        <a:off x="79855" y="1797527"/>
        <a:ext cx="2760840" cy="1476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44567-E5DC-5A47-AD75-0AF51E1107E0}">
      <dsp:nvSpPr>
        <dsp:cNvPr id="0" name=""/>
        <dsp:cNvSpPr/>
      </dsp:nvSpPr>
      <dsp:spPr>
        <a:xfrm>
          <a:off x="0" y="2107472"/>
          <a:ext cx="2009553" cy="1382730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919" tIns="163576" rIns="142919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Examples</a:t>
          </a:r>
          <a:endParaRPr lang="en-US" sz="2300" kern="1200"/>
        </a:p>
      </dsp:txBody>
      <dsp:txXfrm>
        <a:off x="0" y="2107472"/>
        <a:ext cx="2009553" cy="1382730"/>
      </dsp:txXfrm>
    </dsp:sp>
    <dsp:sp modelId="{E6B0599A-B953-704C-B7BD-DFFC904BCABF}">
      <dsp:nvSpPr>
        <dsp:cNvPr id="0" name=""/>
        <dsp:cNvSpPr/>
      </dsp:nvSpPr>
      <dsp:spPr>
        <a:xfrm>
          <a:off x="2009553" y="2107472"/>
          <a:ext cx="6028659" cy="138273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0" tIns="190500" rIns="12229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index=webserver | stats count by host “</a:t>
          </a:r>
          <a:r>
            <a:rPr lang="en-US" sz="1500" b="1" i="1" kern="1200" dirty="0"/>
            <a:t>Counts events grouped by host”.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/>
            <a:t>index=webserver | chart avg(bytes) by status “</a:t>
          </a:r>
          <a:r>
            <a:rPr lang="en-US" sz="1500" b="1" i="1" kern="1200"/>
            <a:t>Creates a chart showing the average bytes for each status code”.</a:t>
          </a:r>
          <a:endParaRPr lang="en-US" sz="1500" kern="1200"/>
        </a:p>
      </dsp:txBody>
      <dsp:txXfrm>
        <a:off x="2009553" y="2107472"/>
        <a:ext cx="6028659" cy="1382730"/>
      </dsp:txXfrm>
    </dsp:sp>
    <dsp:sp modelId="{77B4D2FA-3DA1-DF40-8CEE-D82F483F0A92}">
      <dsp:nvSpPr>
        <dsp:cNvPr id="0" name=""/>
        <dsp:cNvSpPr/>
      </dsp:nvSpPr>
      <dsp:spPr>
        <a:xfrm rot="10800000">
          <a:off x="0" y="1574"/>
          <a:ext cx="2009553" cy="212663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919" tIns="163576" rIns="142919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Explanation</a:t>
          </a:r>
          <a:endParaRPr lang="en-US" sz="2300" kern="1200"/>
        </a:p>
      </dsp:txBody>
      <dsp:txXfrm rot="-10800000">
        <a:off x="0" y="1574"/>
        <a:ext cx="2009553" cy="1382315"/>
      </dsp:txXfrm>
    </dsp:sp>
    <dsp:sp modelId="{D65DAF57-7C02-3D43-B4B9-EA6F6506DBC3}">
      <dsp:nvSpPr>
        <dsp:cNvPr id="0" name=""/>
        <dsp:cNvSpPr/>
      </dsp:nvSpPr>
      <dsp:spPr>
        <a:xfrm>
          <a:off x="2009553" y="1574"/>
          <a:ext cx="6028659" cy="1382315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90" tIns="190500" rIns="122290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Transforming commands change the structure of search results, often used for aggregation and summarization.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Common transforming commands include stats, chart, and timechart.</a:t>
          </a:r>
        </a:p>
      </dsp:txBody>
      <dsp:txXfrm>
        <a:off x="2009553" y="1574"/>
        <a:ext cx="6028659" cy="13823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4782BC-AECA-F542-9BFB-1CB28FBCBF73}">
      <dsp:nvSpPr>
        <dsp:cNvPr id="0" name=""/>
        <dsp:cNvSpPr/>
      </dsp:nvSpPr>
      <dsp:spPr>
        <a:xfrm>
          <a:off x="1626781" y="311"/>
          <a:ext cx="6507125" cy="17205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6" tIns="437018" rIns="126256" bIns="43701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Statistical functions perform calculations on the data to derive insights.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Examples of statistical functions include avg, sum, min, max, and count.</a:t>
          </a:r>
        </a:p>
      </dsp:txBody>
      <dsp:txXfrm>
        <a:off x="1626781" y="311"/>
        <a:ext cx="6507125" cy="1720542"/>
      </dsp:txXfrm>
    </dsp:sp>
    <dsp:sp modelId="{792AE3B5-B4BF-AF42-8C33-FB354CEA6CBA}">
      <dsp:nvSpPr>
        <dsp:cNvPr id="0" name=""/>
        <dsp:cNvSpPr/>
      </dsp:nvSpPr>
      <dsp:spPr>
        <a:xfrm>
          <a:off x="0" y="311"/>
          <a:ext cx="1626781" cy="17205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84" tIns="169951" rIns="86084" bIns="16995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Explanation</a:t>
          </a:r>
          <a:endParaRPr lang="en-US" sz="1700" kern="1200"/>
        </a:p>
      </dsp:txBody>
      <dsp:txXfrm>
        <a:off x="0" y="311"/>
        <a:ext cx="1626781" cy="1720542"/>
      </dsp:txXfrm>
    </dsp:sp>
    <dsp:sp modelId="{AED493E1-31AF-3F46-A222-FA3E75CBE2EE}">
      <dsp:nvSpPr>
        <dsp:cNvPr id="0" name=""/>
        <dsp:cNvSpPr/>
      </dsp:nvSpPr>
      <dsp:spPr>
        <a:xfrm>
          <a:off x="1626781" y="1824086"/>
          <a:ext cx="6507125" cy="172054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56" tIns="437018" rIns="126256" bIns="43701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index=webserver | stats avg(</a:t>
          </a:r>
          <a:r>
            <a:rPr lang="en-US" sz="1300" i="1" kern="1200" dirty="0" err="1"/>
            <a:t>response_time</a:t>
          </a:r>
          <a:r>
            <a:rPr lang="en-US" sz="1300" i="1" kern="1200" dirty="0"/>
            <a:t>): </a:t>
          </a:r>
          <a:r>
            <a:rPr lang="en-US" sz="1300" b="1" i="1" kern="1200" dirty="0"/>
            <a:t>Calculates the average response time.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 dirty="0"/>
            <a:t>index=webserver | stats sum(bytes) by host: </a:t>
          </a:r>
          <a:r>
            <a:rPr lang="en-US" sz="1300" b="1" i="1" kern="1200" dirty="0"/>
            <a:t>Sums the bytes for each host.</a:t>
          </a:r>
          <a:endParaRPr lang="en-US" sz="1300" kern="1200" dirty="0"/>
        </a:p>
      </dsp:txBody>
      <dsp:txXfrm>
        <a:off x="1626781" y="1824086"/>
        <a:ext cx="6507125" cy="1720542"/>
      </dsp:txXfrm>
    </dsp:sp>
    <dsp:sp modelId="{7BE9E5D3-6D67-444D-BFBF-C39E52379F13}">
      <dsp:nvSpPr>
        <dsp:cNvPr id="0" name=""/>
        <dsp:cNvSpPr/>
      </dsp:nvSpPr>
      <dsp:spPr>
        <a:xfrm>
          <a:off x="0" y="1824086"/>
          <a:ext cx="1626781" cy="17205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84" tIns="169951" rIns="86084" bIns="169951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Example</a:t>
          </a:r>
          <a:endParaRPr lang="en-US" sz="1700" kern="1200"/>
        </a:p>
      </dsp:txBody>
      <dsp:txXfrm>
        <a:off x="0" y="1824086"/>
        <a:ext cx="1626781" cy="1720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7727A-95F0-BA44-9807-2C39F6BE16EA}">
      <dsp:nvSpPr>
        <dsp:cNvPr id="0" name=""/>
        <dsp:cNvSpPr/>
      </dsp:nvSpPr>
      <dsp:spPr>
        <a:xfrm rot="5400000">
          <a:off x="-277826" y="279491"/>
          <a:ext cx="1852176" cy="12965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u="none" kern="1200">
              <a:latin typeface="Helvetica" pitchFamily="2" charset="0"/>
            </a:rPr>
            <a:t>Explanation</a:t>
          </a:r>
          <a:endParaRPr lang="en-US" sz="1900" b="0" i="0" kern="1200" dirty="0">
            <a:latin typeface="Helvetica" pitchFamily="2" charset="0"/>
          </a:endParaRPr>
        </a:p>
      </dsp:txBody>
      <dsp:txXfrm rot="-5400000">
        <a:off x="1" y="649927"/>
        <a:ext cx="1296523" cy="555653"/>
      </dsp:txXfrm>
    </dsp:sp>
    <dsp:sp modelId="{A73C871F-970F-C24A-8093-F9499206BFF4}">
      <dsp:nvSpPr>
        <dsp:cNvPr id="0" name=""/>
        <dsp:cNvSpPr/>
      </dsp:nvSpPr>
      <dsp:spPr>
        <a:xfrm rot="5400000">
          <a:off x="4129206" y="-2831018"/>
          <a:ext cx="1203914" cy="68692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dirty="0">
              <a:latin typeface="Helvetica" pitchFamily="2" charset="0"/>
            </a:rPr>
            <a:t>Booleans in SPL are used to combine multiple search criteria using logical operators.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u="none" kern="1200" dirty="0">
              <a:latin typeface="Helvetica" pitchFamily="2" charset="0"/>
            </a:rPr>
            <a:t>The common Boolean operators are </a:t>
          </a:r>
          <a:r>
            <a:rPr lang="en-US" sz="1400" b="1" i="0" u="none" kern="1200" dirty="0">
              <a:latin typeface="Helvetica" pitchFamily="2" charset="0"/>
            </a:rPr>
            <a:t>AND</a:t>
          </a:r>
          <a:r>
            <a:rPr lang="en-US" sz="1400" b="0" i="0" u="none" kern="1200" dirty="0">
              <a:latin typeface="Helvetica" pitchFamily="2" charset="0"/>
            </a:rPr>
            <a:t>, </a:t>
          </a:r>
          <a:r>
            <a:rPr lang="en-US" sz="1400" b="1" i="0" u="none" kern="1200" dirty="0">
              <a:latin typeface="Helvetica" pitchFamily="2" charset="0"/>
            </a:rPr>
            <a:t>OR</a:t>
          </a:r>
          <a:r>
            <a:rPr lang="en-US" sz="1400" b="0" i="0" u="none" kern="1200" dirty="0">
              <a:latin typeface="Helvetica" pitchFamily="2" charset="0"/>
            </a:rPr>
            <a:t>, and </a:t>
          </a:r>
          <a:r>
            <a:rPr lang="en-US" sz="1400" b="1" i="0" u="none" kern="1200" dirty="0">
              <a:latin typeface="Helvetica" pitchFamily="2" charset="0"/>
            </a:rPr>
            <a:t>NOT</a:t>
          </a:r>
          <a:r>
            <a:rPr lang="en-US" sz="1400" b="0" i="0" u="none" kern="1200" dirty="0">
              <a:latin typeface="Helvetica" pitchFamily="2" charset="0"/>
            </a:rPr>
            <a:t>.</a:t>
          </a:r>
        </a:p>
      </dsp:txBody>
      <dsp:txXfrm rot="-5400000">
        <a:off x="1296523" y="60435"/>
        <a:ext cx="6810511" cy="1086374"/>
      </dsp:txXfrm>
    </dsp:sp>
    <dsp:sp modelId="{D102D107-791F-DB43-B0B9-4A30715569A9}">
      <dsp:nvSpPr>
        <dsp:cNvPr id="0" name=""/>
        <dsp:cNvSpPr/>
      </dsp:nvSpPr>
      <dsp:spPr>
        <a:xfrm rot="5400000">
          <a:off x="-277826" y="1841333"/>
          <a:ext cx="1852176" cy="1296523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u="none" kern="1200" dirty="0">
              <a:latin typeface="Helvetica" pitchFamily="2" charset="0"/>
            </a:rPr>
            <a:t>Examples</a:t>
          </a:r>
        </a:p>
      </dsp:txBody>
      <dsp:txXfrm rot="-5400000">
        <a:off x="1" y="2211769"/>
        <a:ext cx="1296523" cy="555653"/>
      </dsp:txXfrm>
    </dsp:sp>
    <dsp:sp modelId="{3D4B212F-CADB-E243-96C6-1F99FED4702B}">
      <dsp:nvSpPr>
        <dsp:cNvPr id="0" name=""/>
        <dsp:cNvSpPr/>
      </dsp:nvSpPr>
      <dsp:spPr>
        <a:xfrm rot="5400000">
          <a:off x="4129206" y="-1269176"/>
          <a:ext cx="1203914" cy="6869281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1" u="none" kern="1200" dirty="0">
              <a:latin typeface="Helvetica" pitchFamily="2" charset="0"/>
            </a:rPr>
            <a:t>index=webserver error AND status=500 “</a:t>
          </a:r>
          <a:r>
            <a:rPr lang="en-US" sz="1400" b="1" i="1" u="none" kern="1200" dirty="0">
              <a:latin typeface="Helvetica" pitchFamily="2" charset="0"/>
            </a:rPr>
            <a:t>Finds events containing the word "error" and having a status of 500”.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1" u="none" kern="1200" dirty="0">
              <a:latin typeface="Helvetica" pitchFamily="2" charset="0"/>
            </a:rPr>
            <a:t>index=webserver status=200 OR status=404: “</a:t>
          </a:r>
          <a:r>
            <a:rPr lang="en-US" sz="1400" b="1" i="1" u="none" kern="1200" dirty="0">
              <a:latin typeface="Helvetica" pitchFamily="2" charset="0"/>
            </a:rPr>
            <a:t>Finds events with a status of either 200 or 404”.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1" u="none" kern="1200" dirty="0">
              <a:latin typeface="Helvetica" pitchFamily="2" charset="0"/>
            </a:rPr>
            <a:t>index=webserver error NOT status=200 “</a:t>
          </a:r>
          <a:r>
            <a:rPr lang="en-US" sz="1400" b="1" i="1" u="none" kern="1200" dirty="0">
              <a:latin typeface="Helvetica" pitchFamily="2" charset="0"/>
            </a:rPr>
            <a:t>Finds events containing the word "error" but not having a status of 200”.</a:t>
          </a:r>
        </a:p>
      </dsp:txBody>
      <dsp:txXfrm rot="-5400000">
        <a:off x="1296523" y="1622277"/>
        <a:ext cx="6810511" cy="1086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75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5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1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06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4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2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35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78" y="1169773"/>
            <a:ext cx="6619243" cy="2870161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" pitchFamily="2" charset="0"/>
              </a:rPr>
              <a:t>SPLUNK INTERFACE Class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378" y="4293441"/>
            <a:ext cx="6619243" cy="1234148"/>
          </a:xfrm>
        </p:spPr>
        <p:txBody>
          <a:bodyPr>
            <a:normAutofit/>
          </a:bodyPr>
          <a:lstStyle/>
          <a:p>
            <a:pPr algn="ctr"/>
            <a:r>
              <a:rPr lang="en-US" sz="1700" b="1">
                <a:latin typeface="Helvetica" pitchFamily="2" charset="0"/>
              </a:rPr>
              <a:t>T.O Analytics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8686" y="4166888"/>
            <a:ext cx="506627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0A6E-A304-52FA-698F-040932A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Transforming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ABC55-479F-1645-7294-5B135DFCF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039594"/>
              </p:ext>
            </p:extLst>
          </p:nvPr>
        </p:nvGraphicFramePr>
        <p:xfrm>
          <a:off x="584791" y="2519916"/>
          <a:ext cx="8038213" cy="3491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59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2ED1-DC50-1D36-3DB1-C20456B3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Statistical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8E11F-5533-E541-3652-55C067E96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01271"/>
              </p:ext>
            </p:extLst>
          </p:nvPr>
        </p:nvGraphicFramePr>
        <p:xfrm>
          <a:off x="489098" y="2466754"/>
          <a:ext cx="8133907" cy="3544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893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2ED1-DC50-1D36-3DB1-C20456B3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BEBEB"/>
                </a:solidFill>
                <a:latin typeface="Helvetica" pitchFamily="2" charset="0"/>
              </a:rPr>
              <a:t>Booleans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C8E11F-5533-E541-3652-55C067E96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172789"/>
              </p:ext>
            </p:extLst>
          </p:nvPr>
        </p:nvGraphicFramePr>
        <p:xfrm>
          <a:off x="552893" y="2594344"/>
          <a:ext cx="8165805" cy="3417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7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2ED1-DC50-1D36-3DB1-C20456B3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Time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CF28D6-1555-A255-E017-92BB1FE6C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992276"/>
              </p:ext>
            </p:extLst>
          </p:nvPr>
        </p:nvGraphicFramePr>
        <p:xfrm>
          <a:off x="489098" y="2785730"/>
          <a:ext cx="8112642" cy="32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3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C7FE-D3CC-2B08-5522-348D0FFD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Lookup Commands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B9D8532-3C79-986A-0613-A89799EA5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958389"/>
              </p:ext>
            </p:extLst>
          </p:nvPr>
        </p:nvGraphicFramePr>
        <p:xfrm>
          <a:off x="552893" y="2604977"/>
          <a:ext cx="8070111" cy="3406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77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B36A-4710-B81D-82E0-07BEEE08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Eval Commands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9FBC8E-D321-D1F1-BAEB-B143BCF8A7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572091"/>
              </p:ext>
            </p:extLst>
          </p:nvPr>
        </p:nvGraphicFramePr>
        <p:xfrm>
          <a:off x="563526" y="2498652"/>
          <a:ext cx="8059479" cy="3513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8369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2120EC-93B1-A49B-4AB8-76FF0595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500" b="1">
                <a:solidFill>
                  <a:srgbClr val="EBEBEB"/>
                </a:solidFill>
                <a:latin typeface="Helvetica" pitchFamily="2" charset="0"/>
              </a:rPr>
              <a:t>Regular Expressions (rex)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282348-07EC-B325-B95B-9F35A801D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97360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908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0718-E825-192D-9D2C-4FC50A18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Join and Subsearches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8794C8-7342-4C45-275F-BA36EFC09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070175"/>
              </p:ext>
            </p:extLst>
          </p:nvPr>
        </p:nvGraphicFramePr>
        <p:xfrm>
          <a:off x="584791" y="2434856"/>
          <a:ext cx="8048845" cy="357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849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n early morning coffee with bread and a newspaper on top of the table">
            <a:extLst>
              <a:ext uri="{FF2B5EF4-FFF2-40B4-BE49-F238E27FC236}">
                <a16:creationId xmlns:a16="http://schemas.microsoft.com/office/drawing/2014/main" id="{6C62D910-2C3F-B1F6-976A-AECC408A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9" r="-2" b="7737"/>
          <a:stretch/>
        </p:blipFill>
        <p:spPr>
          <a:xfrm>
            <a:off x="20" y="-5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AD9B-3D06-0814-9CB3-2533CA2E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149" y="4854346"/>
            <a:ext cx="780570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b="1" dirty="0">
                <a:solidFill>
                  <a:srgbClr val="EBEBEB"/>
                </a:solidFill>
                <a:latin typeface="Helvetica" pitchFamily="2" charset="0"/>
              </a:rPr>
              <a:t>BREAK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785499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33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105174-071A-4257-860A-5EE2D11D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17B217C-3C66-46B3-9E9D-2771AA2A2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A4BE5-3FCD-41FC-5455-A471D66A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629265"/>
            <a:ext cx="2566217" cy="5601210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rgbClr val="EBEBEB"/>
                </a:solidFill>
                <a:latin typeface="Helvetica" pitchFamily="2" charset="0"/>
              </a:rPr>
              <a:t>Alerts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848D99-5D8B-49F5-97E9-AA7C3F5F2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19F5-B54E-6A9E-DA06-67A8F0BF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2" y="629265"/>
            <a:ext cx="5110316" cy="38117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r>
              <a:rPr lang="en-US" dirty="0">
                <a:solidFill>
                  <a:srgbClr val="FFFFFF"/>
                </a:solidFill>
                <a:effectLst/>
                <a:latin typeface="Helvetica" pitchFamily="2" charset="0"/>
              </a:rPr>
              <a:t> Alerts are triggered when search results meet specific conditions. You can use alerts on historical and real-time searches. Alerts can be configured to trigger actions such as sending alert information to designated email addresses or posting alert information to a web resource. 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Security Camera">
            <a:extLst>
              <a:ext uri="{FF2B5EF4-FFF2-40B4-BE49-F238E27FC236}">
                <a16:creationId xmlns:a16="http://schemas.microsoft.com/office/drawing/2014/main" id="{A5B6B8AE-689E-1D9C-4FA9-3D8A4C038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9613" y="4552335"/>
            <a:ext cx="1678140" cy="167814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124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CC5D-74E4-4741-2CA8-D9B4479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92CF25-076F-6EB4-9FCC-7D228804C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01" y="2489200"/>
            <a:ext cx="6276622" cy="3530600"/>
          </a:xfrm>
          <a:prstGeom prst="rect">
            <a:avLst/>
          </a:prstGeom>
        </p:spPr>
      </p:pic>
      <p:pic>
        <p:nvPicPr>
          <p:cNvPr id="7" name="Picture 6" descr="A calendar with purple and white text&#10;&#10;Description automatically generated">
            <a:extLst>
              <a:ext uri="{FF2B5EF4-FFF2-40B4-BE49-F238E27FC236}">
                <a16:creationId xmlns:a16="http://schemas.microsoft.com/office/drawing/2014/main" id="{3EB556A4-8223-19B8-85C4-00924ED9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963" y="0"/>
            <a:ext cx="92319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67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Navigate to Splunk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Open your web browser and go to the Splunk Enterprise login page.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14548-20D9-35F2-F060-207CCFB2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3793110"/>
            <a:ext cx="7071360" cy="265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0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3672" cy="19026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Search for Data</a:t>
            </a:r>
          </a:p>
          <a:p>
            <a:pPr lvl="1"/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On the Search page, enter the search string you are looking for. For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example:plaintextCopy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code</a:t>
            </a:r>
          </a:p>
          <a:p>
            <a:pPr lvl="1"/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Select the three different modes available: Fast Mode, Smart Mode, and Verbose Mode.</a:t>
            </a:r>
          </a:p>
          <a:p>
            <a:pPr lvl="1"/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Click the green magnifying glass icon to execute the search.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21E7-564D-B783-626D-74D154F1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3" y="4203320"/>
            <a:ext cx="6839713" cy="229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6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3672" cy="1902691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Save Search as an Alert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After your search results are displayed, click on Save As in the top right corner.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Select Alert from the dropdown menu.</a:t>
            </a:r>
          </a:p>
          <a:p>
            <a:pPr marL="402336" lvl="1" indent="0">
              <a:buNone/>
            </a:pP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5BEEA-6CFE-4838-BF77-B48C4730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99061"/>
            <a:ext cx="7772400" cy="289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4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48" y="2450592"/>
            <a:ext cx="4238751" cy="356920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 b="1" u="none" strike="noStrike" dirty="0">
                <a:effectLst/>
                <a:latin typeface="Helvetica" pitchFamily="2" charset="0"/>
              </a:rPr>
              <a:t>Enter Alert Details: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effectLst/>
                <a:latin typeface="Helvetica" pitchFamily="2" charset="0"/>
              </a:rPr>
              <a:t>You will be presented with a screen to enter additional details for the alert.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u="none" strike="noStrike" dirty="0">
                <a:effectLst/>
                <a:latin typeface="Helvetica" pitchFamily="2" charset="0"/>
              </a:rPr>
              <a:t>Title</a:t>
            </a:r>
            <a:r>
              <a:rPr lang="en-US" sz="1500" u="none" strike="noStrike" dirty="0">
                <a:effectLst/>
                <a:latin typeface="Helvetica" pitchFamily="2" charset="0"/>
              </a:rPr>
              <a:t>: Enter the name of the alert.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u="none" strike="noStrike" dirty="0">
                <a:effectLst/>
                <a:latin typeface="Helvetica" pitchFamily="2" charset="0"/>
              </a:rPr>
              <a:t>Description</a:t>
            </a:r>
            <a:r>
              <a:rPr lang="en-US" sz="1500" u="none" strike="noStrike" dirty="0">
                <a:effectLst/>
                <a:latin typeface="Helvetica" pitchFamily="2" charset="0"/>
              </a:rPr>
              <a:t>: Provide additional details about the alert.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u="none" strike="noStrike" dirty="0">
                <a:effectLst/>
                <a:latin typeface="Helvetica" pitchFamily="2" charset="0"/>
              </a:rPr>
              <a:t>Permissions</a:t>
            </a:r>
            <a:r>
              <a:rPr lang="en-US" sz="1500" u="none" strike="noStrike" dirty="0">
                <a:effectLst/>
                <a:latin typeface="Helvetica" pitchFamily="2" charset="0"/>
              </a:rPr>
              <a:t>: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effectLst/>
                <a:latin typeface="Helvetica" pitchFamily="2" charset="0"/>
              </a:rPr>
              <a:t>Private: Only you can view and edit the alert.</a:t>
            </a:r>
          </a:p>
          <a:p>
            <a:pPr marL="1143000"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effectLst/>
                <a:latin typeface="Helvetica" pitchFamily="2" charset="0"/>
              </a:rPr>
              <a:t>Shared in App: The alert is visible and potentially editable by other users within the app.</a:t>
            </a:r>
            <a:br>
              <a:rPr lang="en-US" sz="1500" u="none" strike="noStrike" dirty="0">
                <a:effectLst/>
                <a:latin typeface="Helvetica" pitchFamily="2" charset="0"/>
              </a:rPr>
            </a:br>
            <a:br>
              <a:rPr lang="en-US" sz="1500" u="none" strike="noStrike" dirty="0">
                <a:effectLst/>
                <a:latin typeface="Helvetica" pitchFamily="2" charset="0"/>
              </a:rPr>
            </a:br>
            <a:endParaRPr lang="en-US" sz="1500" u="none" strike="noStrike" dirty="0">
              <a:effectLst/>
              <a:latin typeface="Helvetica" pitchFamily="2" charset="0"/>
            </a:endParaRP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1004F0F-889C-1754-5A47-38C68314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5587" b="-1"/>
          <a:stretch/>
        </p:blipFill>
        <p:spPr bwMode="auto">
          <a:xfrm>
            <a:off x="5099049" y="2775951"/>
            <a:ext cx="325876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" y="2450592"/>
            <a:ext cx="4486655" cy="4230624"/>
          </a:xfrm>
        </p:spPr>
        <p:txBody>
          <a:bodyPr anchor="ctr">
            <a:normAutofit fontScale="62500" lnSpcReduction="20000"/>
          </a:bodyPr>
          <a:lstStyle/>
          <a:p>
            <a:pPr algn="l"/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Configure Alert Type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Alert Type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 Choose between Scheduled and Real-time.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Scheduled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: Runs on a set schedule.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Select Run on CRON Schedule.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Choose the Time Range for the search query to look at each time the CRON job executes.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Example CRON expression</a:t>
            </a:r>
          </a:p>
          <a:p>
            <a:pPr marL="1417320" lvl="3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*/5 * * * * Every 5 minutes.</a:t>
            </a:r>
          </a:p>
          <a:p>
            <a:pPr marL="1417320" lvl="3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*/30 * * * * Every 30 minutes.</a:t>
            </a:r>
          </a:p>
          <a:p>
            <a:pPr marL="1417320" lvl="3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0 */12 * * * Every 12 hours, on the hour.</a:t>
            </a:r>
          </a:p>
          <a:p>
            <a:pPr marL="1417320" lvl="3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*/20 * * * 1-5 Every 20 minutes, Monday through Friday.</a:t>
            </a:r>
          </a:p>
          <a:p>
            <a:pPr marL="1417320" lvl="3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0 9 1-7 * * The first 7 days of every month at 9 AM.</a:t>
            </a:r>
          </a:p>
          <a:p>
            <a:pPr marL="1417320" lvl="3">
              <a:buFont typeface="Arial" panose="020B0604020202020204" pitchFamily="34" charset="0"/>
              <a:buChar char="•"/>
            </a:pPr>
            <a:endParaRPr lang="en-US" sz="150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Time Range: Select the time range you want the search to cover each time it runs.</a:t>
            </a:r>
            <a:br>
              <a:rPr lang="en-US" sz="1500" u="none" strike="noStrike" dirty="0">
                <a:effectLst/>
                <a:latin typeface="Helvetica" pitchFamily="2" charset="0"/>
              </a:rPr>
            </a:br>
            <a:br>
              <a:rPr lang="en-US" sz="1500" u="none" strike="noStrike" dirty="0">
                <a:effectLst/>
                <a:latin typeface="Helvetica" pitchFamily="2" charset="0"/>
              </a:rPr>
            </a:br>
            <a:endParaRPr lang="en-US" sz="1500" u="none" strike="noStrike" dirty="0">
              <a:effectLst/>
              <a:latin typeface="Helvetica" pitchFamily="2" charset="0"/>
            </a:endParaRPr>
          </a:p>
        </p:txBody>
      </p:sp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D1004F0F-889C-1754-5A47-38C68314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r="5587" b="-1"/>
          <a:stretch/>
        </p:blipFill>
        <p:spPr bwMode="auto">
          <a:xfrm>
            <a:off x="5099049" y="2775951"/>
            <a:ext cx="3258768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4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88" y="2414016"/>
            <a:ext cx="4299711" cy="3889248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Set Trigger Conditions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Trigger alert when</a:t>
            </a:r>
            <a:r>
              <a:rPr lang="en-US" dirty="0"/>
              <a:t>: Specify the criteria that triggers the alert.</a:t>
            </a:r>
          </a:p>
          <a:p>
            <a:pPr marL="1017270" lvl="2" indent="-285750">
              <a:buFont typeface="Arial" panose="020B0604020202020204" pitchFamily="34" charset="0"/>
              <a:buChar char="•"/>
            </a:pPr>
            <a:r>
              <a:rPr lang="en-US" dirty="0"/>
              <a:t>Choose conditions such as the number of results being greater or lesser than a particular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Trigger</a:t>
            </a:r>
            <a:r>
              <a:rPr lang="en-US" dirty="0"/>
              <a:t>: Determine if the alert should trigger once or every time the criteria is met.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Throttle</a:t>
            </a:r>
            <a:r>
              <a:rPr lang="en-US" dirty="0"/>
              <a:t>: Suppress alert triggering for a specific time period to prevent frequent alerts. For example, suppress for 60 seconds to avoid email overload.</a:t>
            </a:r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37B3F79C-9EC0-F40B-8A03-A9B2946CE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99" y="3148584"/>
            <a:ext cx="4099814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452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EBEBEB"/>
                </a:solidFill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6" y="2603500"/>
            <a:ext cx="3197784" cy="35331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Define Trigger Actions</a:t>
            </a:r>
            <a:r>
              <a:rPr lang="en-US" sz="1200" dirty="0"/>
              <a:t>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Send Email</a:t>
            </a:r>
            <a:r>
              <a:rPr lang="en-US" sz="1200" dirty="0"/>
              <a:t>: Configure email notifications.</a:t>
            </a:r>
          </a:p>
          <a:p>
            <a:pPr marL="101727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tokens in the subject and body for specificity. For instance, $name$ will be replaced by the name of the search when the alert is sent.</a:t>
            </a:r>
          </a:p>
          <a:p>
            <a:pPr marL="101727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Include information from the trigger search results using tokens like $</a:t>
            </a:r>
            <a:r>
              <a:rPr lang="en-US" sz="1200" dirty="0" err="1"/>
              <a:t>result.fieldname</a:t>
            </a:r>
            <a:r>
              <a:rPr lang="en-US" sz="1200" dirty="0"/>
              <a:t>$.</a:t>
            </a:r>
            <a:endParaRPr lang="en-US" sz="1200" u="none" strike="noStrike" dirty="0">
              <a:effectLst/>
              <a:latin typeface="Helvetica" pitchFamily="2" charset="0"/>
            </a:endParaRPr>
          </a:p>
        </p:txBody>
      </p:sp>
      <p:pic>
        <p:nvPicPr>
          <p:cNvPr id="7170" name="Picture 2" descr="image">
            <a:extLst>
              <a:ext uri="{FF2B5EF4-FFF2-40B4-BE49-F238E27FC236}">
                <a16:creationId xmlns:a16="http://schemas.microsoft.com/office/drawing/2014/main" id="{6501EEF2-CA1E-4C6F-B0D1-024891CB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3195175"/>
            <a:ext cx="4090618" cy="222871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2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EBEBEB"/>
                </a:solidFill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560320"/>
            <a:ext cx="3509444" cy="34594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b="1" dirty="0"/>
              <a:t>Define Trigger Actions</a:t>
            </a:r>
            <a:r>
              <a:rPr lang="en-US" sz="1200" dirty="0"/>
              <a:t>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Send Email</a:t>
            </a:r>
            <a:r>
              <a:rPr lang="en-US" sz="1200" dirty="0"/>
              <a:t>: Configure email notifications.</a:t>
            </a:r>
          </a:p>
          <a:p>
            <a:pPr marL="101727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Use tokens in the subject and body for specificity. For instance, $name$ will be replaced by the name of the search when the alert is sent.</a:t>
            </a:r>
          </a:p>
          <a:p>
            <a:pPr marL="1017270" lvl="2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Include information from the trigger search results using tokens like $</a:t>
            </a:r>
            <a:r>
              <a:rPr lang="en-US" sz="1200" dirty="0" err="1"/>
              <a:t>result.fieldname</a:t>
            </a:r>
            <a:r>
              <a:rPr lang="en-US" sz="1200" dirty="0"/>
              <a:t>$.</a:t>
            </a:r>
            <a:endParaRPr lang="en-US" sz="1200" u="none" strike="noStrike" dirty="0">
              <a:effectLst/>
              <a:latin typeface="Helvetica" pitchFamily="2" charset="0"/>
            </a:endParaRPr>
          </a:p>
        </p:txBody>
      </p:sp>
      <p:pic>
        <p:nvPicPr>
          <p:cNvPr id="9220" name="Picture 4" descr="image">
            <a:extLst>
              <a:ext uri="{FF2B5EF4-FFF2-40B4-BE49-F238E27FC236}">
                <a16:creationId xmlns:a16="http://schemas.microsoft.com/office/drawing/2014/main" id="{5CA5A634-13A7-8176-B3CD-1D3B7564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1745" y="2473345"/>
            <a:ext cx="4683580" cy="3676609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400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2504-ADC0-1A1C-08FC-694A3A28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solidFill>
                  <a:srgbClr val="EBEBEB"/>
                </a:solidFill>
                <a:latin typeface="Helvetica" pitchFamily="2" charset="0"/>
              </a:rPr>
              <a:t>Step-by-Step Guide for Creating Alerts in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C8185-0430-6F2B-332E-D42F2081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2603500"/>
            <a:ext cx="3478784" cy="3533140"/>
          </a:xfrm>
        </p:spPr>
        <p:txBody>
          <a:bodyPr anchor="ctr">
            <a:normAutofit/>
          </a:bodyPr>
          <a:lstStyle/>
          <a:p>
            <a:pPr algn="l"/>
            <a:r>
              <a:rPr lang="en-US" sz="1600" b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Save the Alert: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After configuring the alert details, click Save.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You will be presented with a screen where you can modify permissions if needed.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35ACE-3EC7-6F7C-A5EA-0325119B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1" y="2958252"/>
            <a:ext cx="4604512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7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8"/>
            <a:ext cx="2206657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>
                <a:solidFill>
                  <a:schemeClr val="tx1"/>
                </a:solidFill>
                <a:latin typeface="Helvetica" pitchFamily="2" charset="0"/>
              </a:rPr>
              <a:t>Knowledge Checks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F4DB0E4-154D-B6A0-3DD8-AB2E76557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22" r="24324" b="2"/>
          <a:stretch/>
        </p:blipFill>
        <p:spPr>
          <a:xfrm>
            <a:off x="3895955" y="803751"/>
            <a:ext cx="4793650" cy="525049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2120900"/>
            <a:ext cx="2350294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What are PIPE Used for In a Search.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What are the three Booleans?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What’s the function of Trigger in Alerts?</a:t>
            </a:r>
          </a:p>
          <a:p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Examples of Filtering commands?</a:t>
            </a:r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Helvetica" pitchFamily="2" charset="0"/>
              </a:rPr>
              <a:t>CLASS 2 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D209693-42C7-B23F-F7EB-F23500613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7654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F320A-6BE2-A7E0-D2E4-FB4C5E94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23" y="629265"/>
            <a:ext cx="4554582" cy="1622322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Class 4 Overview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960868" y="1590205"/>
            <a:ext cx="6053670" cy="3677591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4" name="Graphic 23" descr="Storyboard">
            <a:extLst>
              <a:ext uri="{FF2B5EF4-FFF2-40B4-BE49-F238E27FC236}">
                <a16:creationId xmlns:a16="http://schemas.microsoft.com/office/drawing/2014/main" id="{BA353E0E-30C6-48A3-94B1-693831A9A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3669" y="1890796"/>
            <a:ext cx="3093988" cy="309398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1E23-40B0-713C-9C50-7F0C5B3A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2418735"/>
            <a:ext cx="4554582" cy="3811740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FFFFFF"/>
                </a:solidFill>
                <a:latin typeface="Helvetica" pitchFamily="2" charset="0"/>
              </a:rPr>
              <a:t>Dashboards</a:t>
            </a:r>
            <a:br>
              <a:rPr lang="en-US" sz="2800" b="0" i="0" dirty="0">
                <a:solidFill>
                  <a:srgbClr val="FFFFFF"/>
                </a:solidFill>
                <a:latin typeface="Helvetica" pitchFamily="2" charset="0"/>
              </a:rPr>
            </a:br>
            <a:r>
              <a:rPr lang="en-US" sz="2800" b="0" i="0" dirty="0">
                <a:solidFill>
                  <a:srgbClr val="FFFFFF"/>
                </a:solidFill>
                <a:latin typeface="Helvetica" pitchFamily="2" charset="0"/>
              </a:rPr>
              <a:t>	Classic &amp;  Dashboard Studio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2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ADC2-1F70-47B0-A4AD-F361E454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A3CD-6AD7-3B60-178A-DAA7BBB3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15" y="2603499"/>
            <a:ext cx="5372025" cy="3892993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dirty="0">
                <a:latin typeface="Helvetica" pitchFamily="2" charset="0"/>
              </a:rPr>
              <a:t>Save the search below as a Classic Dashboard and add an input and dropdown to filter the data. </a:t>
            </a:r>
            <a:br>
              <a:rPr lang="en-US" dirty="0">
                <a:latin typeface="Helvetica" pitchFamily="2" charset="0"/>
              </a:rPr>
            </a:br>
            <a:br>
              <a:rPr lang="en-US" dirty="0">
                <a:latin typeface="Helvetica" pitchFamily="2" charset="0"/>
              </a:rPr>
            </a:br>
            <a:r>
              <a:rPr lang="en-US" b="1" dirty="0">
                <a:latin typeface="Helvetica" pitchFamily="2" charset="0"/>
              </a:rPr>
              <a:t>Search 1</a:t>
            </a:r>
            <a:r>
              <a:rPr lang="en-US" dirty="0">
                <a:latin typeface="Helvetica" pitchFamily="2" charset="0"/>
              </a:rPr>
              <a:t> :  Use for Table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index="_internal"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| stats  earliest(_time) as earliest latest(_time) as latest latest(*message*) count by host  </a:t>
            </a:r>
            <a:r>
              <a:rPr lang="en-US" dirty="0" err="1">
                <a:latin typeface="Helvetica" pitchFamily="2" charset="0"/>
              </a:rPr>
              <a:t>log_level</a:t>
            </a:r>
            <a:endParaRPr lang="en-US" dirty="0">
              <a:latin typeface="Helvetica" pitchFamily="2" charset="0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| convert </a:t>
            </a:r>
            <a:r>
              <a:rPr lang="en-US" dirty="0" err="1">
                <a:latin typeface="Helvetica" pitchFamily="2" charset="0"/>
              </a:rPr>
              <a:t>ctime</a:t>
            </a:r>
            <a:r>
              <a:rPr lang="en-US" dirty="0">
                <a:latin typeface="Helvetica" pitchFamily="2" charset="0"/>
              </a:rPr>
              <a:t>(earliest) as earliest </a:t>
            </a:r>
            <a:r>
              <a:rPr lang="en-US" dirty="0" err="1">
                <a:latin typeface="Helvetica" pitchFamily="2" charset="0"/>
              </a:rPr>
              <a:t>ctime</a:t>
            </a:r>
            <a:r>
              <a:rPr lang="en-US" dirty="0">
                <a:latin typeface="Helvetica" pitchFamily="2" charset="0"/>
              </a:rPr>
              <a:t>(latest) as latest</a:t>
            </a:r>
            <a:endParaRPr lang="en-US" b="1" dirty="0">
              <a:latin typeface="Helvetica" pitchFamily="2" charset="0"/>
            </a:endParaRPr>
          </a:p>
          <a:p>
            <a:pPr marL="402336" lvl="1" indent="0">
              <a:lnSpc>
                <a:spcPct val="90000"/>
              </a:lnSpc>
              <a:buNone/>
            </a:pPr>
            <a:r>
              <a:rPr lang="en-US" b="1" dirty="0">
                <a:latin typeface="Helvetica" pitchFamily="2" charset="0"/>
              </a:rPr>
              <a:t>Search 2</a:t>
            </a:r>
            <a:r>
              <a:rPr lang="en-US" dirty="0">
                <a:latin typeface="Helvetica" pitchFamily="2" charset="0"/>
              </a:rPr>
              <a:t> :  Use for Area Chart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index="_internal" </a:t>
            </a:r>
            <a:r>
              <a:rPr lang="en-US" dirty="0" err="1">
                <a:latin typeface="Helvetica" pitchFamily="2" charset="0"/>
              </a:rPr>
              <a:t>log_level</a:t>
            </a:r>
            <a:r>
              <a:rPr lang="en-US" dirty="0">
                <a:latin typeface="Helvetica" pitchFamily="2" charset="0"/>
              </a:rPr>
              <a:t>=*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|  </a:t>
            </a:r>
            <a:r>
              <a:rPr lang="en-US" dirty="0" err="1">
                <a:latin typeface="Helvetica" pitchFamily="2" charset="0"/>
              </a:rPr>
              <a:t>timechart</a:t>
            </a:r>
            <a:r>
              <a:rPr lang="en-US" dirty="0">
                <a:latin typeface="Helvetica" pitchFamily="2" charset="0"/>
              </a:rPr>
              <a:t> span=2h count by </a:t>
            </a:r>
            <a:r>
              <a:rPr lang="en-US" dirty="0" err="1">
                <a:latin typeface="Helvetica" pitchFamily="2" charset="0"/>
              </a:rPr>
              <a:t>log_level</a:t>
            </a:r>
            <a:endParaRPr lang="en-US" dirty="0"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effectLst/>
                <a:latin typeface="Helvetica Neue" panose="02000503000000020004" pitchFamily="2" charset="0"/>
              </a:rPr>
              <a:t>Define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Smart mode 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Verbose mode 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Fast mode </a:t>
            </a:r>
          </a:p>
          <a:p>
            <a:pPr lvl="1"/>
            <a:r>
              <a:rPr lang="en-US" dirty="0">
                <a:effectLst/>
                <a:latin typeface="Helvetica Neue" panose="02000503000000020004" pitchFamily="2" charset="0"/>
              </a:rPr>
              <a:t>Define a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cron</a:t>
            </a:r>
            <a:r>
              <a:rPr lang="en-US" dirty="0">
                <a:effectLst/>
                <a:latin typeface="Helvetica Neue" panose="02000503000000020004" pitchFamily="2" charset="0"/>
              </a:rPr>
              <a:t> job 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endParaRPr lang="en-US" dirty="0">
              <a:latin typeface="Helvetica" pitchFamily="2" charset="0"/>
            </a:endParaRPr>
          </a:p>
          <a:p>
            <a:pPr lvl="1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F840B34E-712C-D6D8-558B-3EA4882C7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240" y="3156632"/>
            <a:ext cx="2310036" cy="23100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192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A732-DECB-D5A8-F22B-F6A8F1A0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FE940-8106-9964-4303-5551C2701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34" y="2350323"/>
            <a:ext cx="7695345" cy="39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8F320A-6BE2-A7E0-D2E4-FB4C5E942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Table of Contents</a:t>
            </a:r>
            <a:endParaRPr lang="en-US" b="1" dirty="0">
              <a:solidFill>
                <a:srgbClr val="EBEBEB"/>
              </a:solidFill>
              <a:latin typeface="Helvetica" pitchFamily="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189BC4-4BF4-D072-A991-483B214C1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49746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70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29A7-1561-7C0B-16B0-F69962B6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EBEBEB"/>
                </a:solidFill>
                <a:latin typeface="Helvetica" pitchFamily="2" charset="0"/>
              </a:rPr>
              <a:t>SPL</a:t>
            </a:r>
            <a:br>
              <a:rPr lang="en-US" sz="1300" b="1">
                <a:solidFill>
                  <a:srgbClr val="EBEBEB"/>
                </a:solidFill>
                <a:latin typeface="Helvetica" pitchFamily="2" charset="0"/>
              </a:rPr>
            </a:br>
            <a:r>
              <a:rPr lang="en-US" sz="1300" b="1">
                <a:solidFill>
                  <a:srgbClr val="EBEBEB"/>
                </a:solidFill>
                <a:latin typeface="Helvetica" pitchFamily="2" charset="0"/>
              </a:rPr>
              <a:t>(Search Processing Language) </a:t>
            </a:r>
            <a:br>
              <a:rPr lang="en-US" sz="1300">
                <a:solidFill>
                  <a:srgbClr val="EBEBEB"/>
                </a:solidFill>
              </a:rPr>
            </a:br>
            <a:endParaRPr lang="en-US" sz="1300">
              <a:solidFill>
                <a:srgbClr val="EBEBEB"/>
              </a:solidFill>
            </a:endParaRPr>
          </a:p>
        </p:txBody>
      </p:sp>
      <p:pic>
        <p:nvPicPr>
          <p:cNvPr id="7" name="Graphic 6" descr="Research">
            <a:extLst>
              <a:ext uri="{FF2B5EF4-FFF2-40B4-BE49-F238E27FC236}">
                <a16:creationId xmlns:a16="http://schemas.microsoft.com/office/drawing/2014/main" id="{11AA194A-7A7A-538B-69EC-29CAED7A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02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0729-9F70-45E6-4260-11427FFC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15" y="2603500"/>
            <a:ext cx="3908984" cy="34163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Helvetica" pitchFamily="2" charset="0"/>
              </a:rPr>
              <a:t>Splunk Search Processing Language (SPL) is a powerful query language used for searching, filtering, and analyzing data within Splunk. It enables users to extract meaningful information from vast amounts of machine-generated data. SPL is specifically designed to work with the unique time-series data and event-based data structures that Splunk handles. </a:t>
            </a:r>
          </a:p>
        </p:txBody>
      </p:sp>
    </p:spTree>
    <p:extLst>
      <p:ext uri="{BB962C8B-B14F-4D97-AF65-F5344CB8AC3E}">
        <p14:creationId xmlns:p14="http://schemas.microsoft.com/office/powerpoint/2010/main" val="3347582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5B9567-D7FA-B0E4-1C62-C9EB2D11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Helvetica" pitchFamily="2" charset="0"/>
              </a:rPr>
              <a:t>Features &amp; Component of Spl’s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4441B-07BF-198B-2AD3-0B344A1E0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038195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18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1B21-F4A1-C723-C819-798680E8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Basic Search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2F5D0D7E-E04A-FF89-0FAB-C98C78708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663461"/>
              </p:ext>
            </p:extLst>
          </p:nvPr>
        </p:nvGraphicFramePr>
        <p:xfrm>
          <a:off x="510363" y="2615610"/>
          <a:ext cx="8155171" cy="3396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67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0A6E-A304-52FA-698F-040932A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PIPE (|)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D6B0E-6FF9-65E6-ECFD-A0A7BFA30F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808527"/>
              </p:ext>
            </p:extLst>
          </p:nvPr>
        </p:nvGraphicFramePr>
        <p:xfrm>
          <a:off x="531628" y="2488020"/>
          <a:ext cx="8165805" cy="3774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E14C-CD4B-6076-C1D3-65450F07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Helvetica" pitchFamily="2" charset="0"/>
              </a:rPr>
              <a:t>Filtering Commands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CAC8872-A8F0-18BA-374D-02DF188B8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621512"/>
              </p:ext>
            </p:extLst>
          </p:nvPr>
        </p:nvGraphicFramePr>
        <p:xfrm>
          <a:off x="563526" y="2658140"/>
          <a:ext cx="8112641" cy="3353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07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20771</TotalTime>
  <Words>1831</Words>
  <Application>Microsoft Macintosh PowerPoint</Application>
  <PresentationFormat>On-screen Show (4:3)</PresentationFormat>
  <Paragraphs>193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Helvetica</vt:lpstr>
      <vt:lpstr>Helvetica Neue</vt:lpstr>
      <vt:lpstr>Wingdings 3</vt:lpstr>
      <vt:lpstr>Ion Boardroom</vt:lpstr>
      <vt:lpstr>SPLUNK INTERFACE Class 3</vt:lpstr>
      <vt:lpstr>PowerPoint Presentation</vt:lpstr>
      <vt:lpstr>CLASS 2 REVIEW</vt:lpstr>
      <vt:lpstr>Table of Contents</vt:lpstr>
      <vt:lpstr>SPL (Search Processing Language)  </vt:lpstr>
      <vt:lpstr>Features &amp; Component of Spl’s</vt:lpstr>
      <vt:lpstr>Basic Search</vt:lpstr>
      <vt:lpstr>PIPE (|)</vt:lpstr>
      <vt:lpstr>Filtering Commands</vt:lpstr>
      <vt:lpstr>Transforming Commands</vt:lpstr>
      <vt:lpstr>Statistical Functions</vt:lpstr>
      <vt:lpstr>Booleans</vt:lpstr>
      <vt:lpstr>Time Commands</vt:lpstr>
      <vt:lpstr>Lookup Commands</vt:lpstr>
      <vt:lpstr>Eval Commands</vt:lpstr>
      <vt:lpstr>Regular Expressions (rex)</vt:lpstr>
      <vt:lpstr>Join and Subsearches</vt:lpstr>
      <vt:lpstr>BREAK</vt:lpstr>
      <vt:lpstr>Alerts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Step-by-Step Guide for Creating Alerts in Splunk</vt:lpstr>
      <vt:lpstr>Knowledge Checks</vt:lpstr>
      <vt:lpstr>Class 4 Overview</vt:lpstr>
      <vt:lpstr>Assignment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Ms. Mofoluwakemi Mosaku</cp:lastModifiedBy>
  <cp:revision>33</cp:revision>
  <dcterms:created xsi:type="dcterms:W3CDTF">2013-01-27T09:14:16Z</dcterms:created>
  <dcterms:modified xsi:type="dcterms:W3CDTF">2024-07-27T16:38:07Z</dcterms:modified>
  <cp:category/>
</cp:coreProperties>
</file>