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77" r:id="rId3"/>
    <p:sldId id="329" r:id="rId4"/>
    <p:sldId id="301" r:id="rId5"/>
    <p:sldId id="294" r:id="rId6"/>
    <p:sldId id="330" r:id="rId7"/>
    <p:sldId id="340" r:id="rId8"/>
    <p:sldId id="341" r:id="rId9"/>
    <p:sldId id="342" r:id="rId10"/>
    <p:sldId id="343" r:id="rId11"/>
    <p:sldId id="345" r:id="rId12"/>
    <p:sldId id="344"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298" r:id="rId26"/>
    <p:sldId id="272" r:id="rId27"/>
    <p:sldId id="316" r:id="rId28"/>
    <p:sldId id="32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7"/>
    <p:restoredTop sz="94796"/>
  </p:normalViewPr>
  <p:slideViewPr>
    <p:cSldViewPr snapToGrid="0" snapToObjects="1">
      <p:cViewPr>
        <p:scale>
          <a:sx n="170" d="100"/>
          <a:sy n="170" d="100"/>
        </p:scale>
        <p:origin x="864" y="1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07" d="100"/>
          <a:sy n="107" d="100"/>
        </p:scale>
        <p:origin x="4408" y="1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1A86D-C65B-4645-BEF2-BF6AFEAE075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ACB3E6C-FA1E-4495-971A-590BEA6C47AD}">
      <dgm:prSet/>
      <dgm:spPr/>
      <dgm:t>
        <a:bodyPr/>
        <a:lstStyle/>
        <a:p>
          <a:pPr>
            <a:lnSpc>
              <a:spcPct val="100000"/>
            </a:lnSpc>
            <a:defRPr cap="all"/>
          </a:pPr>
          <a:r>
            <a:rPr lang="en-US" b="0" i="0">
              <a:latin typeface="Helvetica" pitchFamily="2" charset="0"/>
            </a:rPr>
            <a:t>Time Commands</a:t>
          </a:r>
        </a:p>
      </dgm:t>
    </dgm:pt>
    <dgm:pt modelId="{2F18CCD2-1591-41DB-A608-CBDB786711B2}" type="parTrans" cxnId="{52913CB9-4C72-4AE9-8C4B-26B6D8703ADB}">
      <dgm:prSet/>
      <dgm:spPr/>
      <dgm:t>
        <a:bodyPr/>
        <a:lstStyle/>
        <a:p>
          <a:endParaRPr lang="en-US"/>
        </a:p>
      </dgm:t>
    </dgm:pt>
    <dgm:pt modelId="{2EDDC115-8038-4A67-92AA-2B6FF65D6FE7}" type="sibTrans" cxnId="{52913CB9-4C72-4AE9-8C4B-26B6D8703ADB}">
      <dgm:prSet/>
      <dgm:spPr/>
      <dgm:t>
        <a:bodyPr/>
        <a:lstStyle/>
        <a:p>
          <a:endParaRPr lang="en-US"/>
        </a:p>
      </dgm:t>
    </dgm:pt>
    <dgm:pt modelId="{31F3686C-B352-4FF9-9D8A-0F20D80BA387}">
      <dgm:prSet/>
      <dgm:spPr/>
      <dgm:t>
        <a:bodyPr/>
        <a:lstStyle/>
        <a:p>
          <a:pPr>
            <a:lnSpc>
              <a:spcPct val="100000"/>
            </a:lnSpc>
            <a:defRPr cap="all"/>
          </a:pPr>
          <a:r>
            <a:rPr lang="en-US" b="0" i="0">
              <a:latin typeface="Helvetica" pitchFamily="2" charset="0"/>
            </a:rPr>
            <a:t>Lookup Commands</a:t>
          </a:r>
        </a:p>
      </dgm:t>
    </dgm:pt>
    <dgm:pt modelId="{8C158A0F-8D36-4804-8E57-D079504A1677}" type="parTrans" cxnId="{5CA8CFB5-5AD8-4D79-B81A-C2B8B2B89F18}">
      <dgm:prSet/>
      <dgm:spPr/>
      <dgm:t>
        <a:bodyPr/>
        <a:lstStyle/>
        <a:p>
          <a:endParaRPr lang="en-US"/>
        </a:p>
      </dgm:t>
    </dgm:pt>
    <dgm:pt modelId="{70453A74-C44E-49AC-9BED-98EDCACCA620}" type="sibTrans" cxnId="{5CA8CFB5-5AD8-4D79-B81A-C2B8B2B89F18}">
      <dgm:prSet/>
      <dgm:spPr/>
      <dgm:t>
        <a:bodyPr/>
        <a:lstStyle/>
        <a:p>
          <a:endParaRPr lang="en-US"/>
        </a:p>
      </dgm:t>
    </dgm:pt>
    <dgm:pt modelId="{E30753E1-A07E-486F-B512-86C788CBF889}">
      <dgm:prSet/>
      <dgm:spPr/>
      <dgm:t>
        <a:bodyPr/>
        <a:lstStyle/>
        <a:p>
          <a:pPr>
            <a:lnSpc>
              <a:spcPct val="100000"/>
            </a:lnSpc>
            <a:defRPr cap="all"/>
          </a:pPr>
          <a:r>
            <a:rPr lang="en-US" b="0" i="0">
              <a:latin typeface="Helvetica" pitchFamily="2" charset="0"/>
            </a:rPr>
            <a:t>Eval Command</a:t>
          </a:r>
        </a:p>
      </dgm:t>
    </dgm:pt>
    <dgm:pt modelId="{738A0F7B-6EA9-4F97-9426-7C604C18725F}" type="parTrans" cxnId="{A3E16EE8-B063-4FE1-A0C2-99F2BE01C7E6}">
      <dgm:prSet/>
      <dgm:spPr/>
      <dgm:t>
        <a:bodyPr/>
        <a:lstStyle/>
        <a:p>
          <a:endParaRPr lang="en-US"/>
        </a:p>
      </dgm:t>
    </dgm:pt>
    <dgm:pt modelId="{EE6B2963-55A2-419F-AD1E-64BAF91A1FCB}" type="sibTrans" cxnId="{A3E16EE8-B063-4FE1-A0C2-99F2BE01C7E6}">
      <dgm:prSet/>
      <dgm:spPr/>
      <dgm:t>
        <a:bodyPr/>
        <a:lstStyle/>
        <a:p>
          <a:endParaRPr lang="en-US"/>
        </a:p>
      </dgm:t>
    </dgm:pt>
    <dgm:pt modelId="{44C127B1-FB9D-496A-AE39-1F95869979FD}">
      <dgm:prSet/>
      <dgm:spPr/>
      <dgm:t>
        <a:bodyPr/>
        <a:lstStyle/>
        <a:p>
          <a:pPr>
            <a:lnSpc>
              <a:spcPct val="100000"/>
            </a:lnSpc>
            <a:defRPr cap="all"/>
          </a:pPr>
          <a:r>
            <a:rPr lang="en-US" b="0" i="0">
              <a:latin typeface="Helvetica" pitchFamily="2" charset="0"/>
            </a:rPr>
            <a:t>Regular Expressions (rex)</a:t>
          </a:r>
        </a:p>
      </dgm:t>
    </dgm:pt>
    <dgm:pt modelId="{B128B222-17B7-4D56-BBDC-DF40BE15189B}" type="parTrans" cxnId="{24A0155B-880B-4975-A05B-A2C6495C3510}">
      <dgm:prSet/>
      <dgm:spPr/>
      <dgm:t>
        <a:bodyPr/>
        <a:lstStyle/>
        <a:p>
          <a:endParaRPr lang="en-US"/>
        </a:p>
      </dgm:t>
    </dgm:pt>
    <dgm:pt modelId="{EFC1F60E-C82E-487D-B45D-F486F204A5DD}" type="sibTrans" cxnId="{24A0155B-880B-4975-A05B-A2C6495C3510}">
      <dgm:prSet/>
      <dgm:spPr/>
      <dgm:t>
        <a:bodyPr/>
        <a:lstStyle/>
        <a:p>
          <a:endParaRPr lang="en-US"/>
        </a:p>
      </dgm:t>
    </dgm:pt>
    <dgm:pt modelId="{524AF1B5-BB11-4493-8AB9-A142CEBA897F}">
      <dgm:prSet/>
      <dgm:spPr/>
      <dgm:t>
        <a:bodyPr/>
        <a:lstStyle/>
        <a:p>
          <a:pPr>
            <a:lnSpc>
              <a:spcPct val="100000"/>
            </a:lnSpc>
            <a:defRPr cap="all"/>
          </a:pPr>
          <a:r>
            <a:rPr lang="en-US" b="0" i="0" dirty="0">
              <a:latin typeface="Helvetica" pitchFamily="2" charset="0"/>
            </a:rPr>
            <a:t>Join and Sub searches</a:t>
          </a:r>
        </a:p>
      </dgm:t>
    </dgm:pt>
    <dgm:pt modelId="{68AD443F-DD16-449B-865B-24B18BDDB287}" type="parTrans" cxnId="{59930B63-F076-4175-9DB8-0841252E9E35}">
      <dgm:prSet/>
      <dgm:spPr/>
      <dgm:t>
        <a:bodyPr/>
        <a:lstStyle/>
        <a:p>
          <a:endParaRPr lang="en-US"/>
        </a:p>
      </dgm:t>
    </dgm:pt>
    <dgm:pt modelId="{D93F17A3-E45C-45C8-8D59-22A9478693DE}" type="sibTrans" cxnId="{59930B63-F076-4175-9DB8-0841252E9E35}">
      <dgm:prSet/>
      <dgm:spPr/>
      <dgm:t>
        <a:bodyPr/>
        <a:lstStyle/>
        <a:p>
          <a:endParaRPr lang="en-US"/>
        </a:p>
      </dgm:t>
    </dgm:pt>
    <dgm:pt modelId="{C50934E8-D4FD-E848-B250-BB1F06BA98D4}">
      <dgm:prSet/>
      <dgm:spPr/>
      <dgm:t>
        <a:bodyPr/>
        <a:lstStyle/>
        <a:p>
          <a:pPr>
            <a:lnSpc>
              <a:spcPct val="100000"/>
            </a:lnSpc>
            <a:defRPr cap="all"/>
          </a:pPr>
          <a:r>
            <a:rPr lang="en-US" b="0" i="0" dirty="0">
              <a:latin typeface="Helvetica" pitchFamily="2" charset="0"/>
            </a:rPr>
            <a:t>Dashboard</a:t>
          </a:r>
        </a:p>
      </dgm:t>
    </dgm:pt>
    <dgm:pt modelId="{163E5B03-BFC0-EA42-8B6E-86E7AD34053B}" type="parTrans" cxnId="{0095FD9D-B74A-3A4E-A55F-7E491EE25EDD}">
      <dgm:prSet/>
      <dgm:spPr/>
      <dgm:t>
        <a:bodyPr/>
        <a:lstStyle/>
        <a:p>
          <a:endParaRPr lang="en-US"/>
        </a:p>
      </dgm:t>
    </dgm:pt>
    <dgm:pt modelId="{BFEC20AC-C269-474C-8C92-2F11F9396A16}" type="sibTrans" cxnId="{0095FD9D-B74A-3A4E-A55F-7E491EE25EDD}">
      <dgm:prSet/>
      <dgm:spPr/>
      <dgm:t>
        <a:bodyPr/>
        <a:lstStyle/>
        <a:p>
          <a:endParaRPr lang="en-US"/>
        </a:p>
      </dgm:t>
    </dgm:pt>
    <dgm:pt modelId="{ADEAE535-D7A4-4B74-9987-01FC39C8C638}" type="pres">
      <dgm:prSet presAssocID="{4D91A86D-C65B-4645-BEF2-BF6AFEAE0759}" presName="root" presStyleCnt="0">
        <dgm:presLayoutVars>
          <dgm:dir/>
          <dgm:resizeHandles val="exact"/>
        </dgm:presLayoutVars>
      </dgm:prSet>
      <dgm:spPr/>
    </dgm:pt>
    <dgm:pt modelId="{CFCCB284-8D4F-4EE2-8B49-FDB0E38F1F8E}" type="pres">
      <dgm:prSet presAssocID="{BACB3E6C-FA1E-4495-971A-590BEA6C47AD}" presName="compNode" presStyleCnt="0"/>
      <dgm:spPr/>
    </dgm:pt>
    <dgm:pt modelId="{88E17876-E35C-4431-A947-85FBB4D2674D}" type="pres">
      <dgm:prSet presAssocID="{BACB3E6C-FA1E-4495-971A-590BEA6C47AD}" presName="iconBgRect" presStyleLbl="bgShp" presStyleIdx="0" presStyleCnt="6"/>
      <dgm:spPr/>
    </dgm:pt>
    <dgm:pt modelId="{5073EE75-62A1-4FB9-865E-0CAE162297CC}" type="pres">
      <dgm:prSet presAssocID="{BACB3E6C-FA1E-4495-971A-590BEA6C47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F618EDD7-CC56-4161-9E1B-319C686E3715}" type="pres">
      <dgm:prSet presAssocID="{BACB3E6C-FA1E-4495-971A-590BEA6C47AD}" presName="spaceRect" presStyleCnt="0"/>
      <dgm:spPr/>
    </dgm:pt>
    <dgm:pt modelId="{33711879-DDCF-456A-AB5D-0813CF31837A}" type="pres">
      <dgm:prSet presAssocID="{BACB3E6C-FA1E-4495-971A-590BEA6C47AD}" presName="textRect" presStyleLbl="revTx" presStyleIdx="0" presStyleCnt="6">
        <dgm:presLayoutVars>
          <dgm:chMax val="1"/>
          <dgm:chPref val="1"/>
        </dgm:presLayoutVars>
      </dgm:prSet>
      <dgm:spPr/>
    </dgm:pt>
    <dgm:pt modelId="{F49E7BC8-9A94-413B-8FB4-F965D9F13B97}" type="pres">
      <dgm:prSet presAssocID="{2EDDC115-8038-4A67-92AA-2B6FF65D6FE7}" presName="sibTrans" presStyleCnt="0"/>
      <dgm:spPr/>
    </dgm:pt>
    <dgm:pt modelId="{641FE451-9EC2-421D-9A7C-A936F4AA30FA}" type="pres">
      <dgm:prSet presAssocID="{31F3686C-B352-4FF9-9D8A-0F20D80BA387}" presName="compNode" presStyleCnt="0"/>
      <dgm:spPr/>
    </dgm:pt>
    <dgm:pt modelId="{3B16A230-8444-413C-AD75-C2C0BD5FBE04}" type="pres">
      <dgm:prSet presAssocID="{31F3686C-B352-4FF9-9D8A-0F20D80BA387}" presName="iconBgRect" presStyleLbl="bgShp" presStyleIdx="1" presStyleCnt="6"/>
      <dgm:spPr/>
    </dgm:pt>
    <dgm:pt modelId="{BC3D14CF-71CE-4273-A2D1-46A895D48D42}" type="pres">
      <dgm:prSet presAssocID="{31F3686C-B352-4FF9-9D8A-0F20D80BA38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99D279A-6020-4551-B722-6364689CB29D}" type="pres">
      <dgm:prSet presAssocID="{31F3686C-B352-4FF9-9D8A-0F20D80BA387}" presName="spaceRect" presStyleCnt="0"/>
      <dgm:spPr/>
    </dgm:pt>
    <dgm:pt modelId="{7531D2E5-7C72-437C-A913-650030E2DA1E}" type="pres">
      <dgm:prSet presAssocID="{31F3686C-B352-4FF9-9D8A-0F20D80BA387}" presName="textRect" presStyleLbl="revTx" presStyleIdx="1" presStyleCnt="6">
        <dgm:presLayoutVars>
          <dgm:chMax val="1"/>
          <dgm:chPref val="1"/>
        </dgm:presLayoutVars>
      </dgm:prSet>
      <dgm:spPr/>
    </dgm:pt>
    <dgm:pt modelId="{ABE4DABA-C560-4CD1-9346-E9BC762E2B89}" type="pres">
      <dgm:prSet presAssocID="{70453A74-C44E-49AC-9BED-98EDCACCA620}" presName="sibTrans" presStyleCnt="0"/>
      <dgm:spPr/>
    </dgm:pt>
    <dgm:pt modelId="{6B4416FC-9FD3-4790-8D1C-C57888A81F32}" type="pres">
      <dgm:prSet presAssocID="{E30753E1-A07E-486F-B512-86C788CBF889}" presName="compNode" presStyleCnt="0"/>
      <dgm:spPr/>
    </dgm:pt>
    <dgm:pt modelId="{A336F320-B78A-4E9E-8309-55DC4A9BFD8A}" type="pres">
      <dgm:prSet presAssocID="{E30753E1-A07E-486F-B512-86C788CBF889}" presName="iconBgRect" presStyleLbl="bgShp" presStyleIdx="2" presStyleCnt="6"/>
      <dgm:spPr/>
    </dgm:pt>
    <dgm:pt modelId="{CC28CF61-9010-4C32-9F16-99F665D6A429}" type="pres">
      <dgm:prSet presAssocID="{E30753E1-A07E-486F-B512-86C788CBF88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et"/>
        </a:ext>
      </dgm:extLst>
    </dgm:pt>
    <dgm:pt modelId="{53A23011-243B-4BEB-8061-D90B4D427E98}" type="pres">
      <dgm:prSet presAssocID="{E30753E1-A07E-486F-B512-86C788CBF889}" presName="spaceRect" presStyleCnt="0"/>
      <dgm:spPr/>
    </dgm:pt>
    <dgm:pt modelId="{511E5788-8FDA-4E82-8B83-9433E5ABBA02}" type="pres">
      <dgm:prSet presAssocID="{E30753E1-A07E-486F-B512-86C788CBF889}" presName="textRect" presStyleLbl="revTx" presStyleIdx="2" presStyleCnt="6">
        <dgm:presLayoutVars>
          <dgm:chMax val="1"/>
          <dgm:chPref val="1"/>
        </dgm:presLayoutVars>
      </dgm:prSet>
      <dgm:spPr/>
    </dgm:pt>
    <dgm:pt modelId="{C367F18A-12A1-48E5-AB9C-5DFE5D3E44E7}" type="pres">
      <dgm:prSet presAssocID="{EE6B2963-55A2-419F-AD1E-64BAF91A1FCB}" presName="sibTrans" presStyleCnt="0"/>
      <dgm:spPr/>
    </dgm:pt>
    <dgm:pt modelId="{FEF5616F-D102-40BA-954F-79866D701F22}" type="pres">
      <dgm:prSet presAssocID="{44C127B1-FB9D-496A-AE39-1F95869979FD}" presName="compNode" presStyleCnt="0"/>
      <dgm:spPr/>
    </dgm:pt>
    <dgm:pt modelId="{D9AF4B7B-0F75-484B-B1F2-D96C6C29153E}" type="pres">
      <dgm:prSet presAssocID="{44C127B1-FB9D-496A-AE39-1F95869979FD}" presName="iconBgRect" presStyleLbl="bgShp" presStyleIdx="3" presStyleCnt="6"/>
      <dgm:spPr/>
    </dgm:pt>
    <dgm:pt modelId="{772D8126-E6A0-4A3B-A90C-AD15C7F3CC08}" type="pres">
      <dgm:prSet presAssocID="{44C127B1-FB9D-496A-AE39-1F95869979F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yrannosaurus Rex"/>
        </a:ext>
      </dgm:extLst>
    </dgm:pt>
    <dgm:pt modelId="{EC545A80-A8F9-460B-B1AA-35903555120B}" type="pres">
      <dgm:prSet presAssocID="{44C127B1-FB9D-496A-AE39-1F95869979FD}" presName="spaceRect" presStyleCnt="0"/>
      <dgm:spPr/>
    </dgm:pt>
    <dgm:pt modelId="{A1C664F6-F0BD-41EF-8CC2-53E54626C6DB}" type="pres">
      <dgm:prSet presAssocID="{44C127B1-FB9D-496A-AE39-1F95869979FD}" presName="textRect" presStyleLbl="revTx" presStyleIdx="3" presStyleCnt="6">
        <dgm:presLayoutVars>
          <dgm:chMax val="1"/>
          <dgm:chPref val="1"/>
        </dgm:presLayoutVars>
      </dgm:prSet>
      <dgm:spPr/>
    </dgm:pt>
    <dgm:pt modelId="{F9607118-AD30-425F-A174-5E096C75F963}" type="pres">
      <dgm:prSet presAssocID="{EFC1F60E-C82E-487D-B45D-F486F204A5DD}" presName="sibTrans" presStyleCnt="0"/>
      <dgm:spPr/>
    </dgm:pt>
    <dgm:pt modelId="{0325A032-BD6C-4455-B5F4-866AB8E6ACF0}" type="pres">
      <dgm:prSet presAssocID="{524AF1B5-BB11-4493-8AB9-A142CEBA897F}" presName="compNode" presStyleCnt="0"/>
      <dgm:spPr/>
    </dgm:pt>
    <dgm:pt modelId="{D2E55356-D803-40C9-AD64-61D66EB288D4}" type="pres">
      <dgm:prSet presAssocID="{524AF1B5-BB11-4493-8AB9-A142CEBA897F}" presName="iconBgRect" presStyleLbl="bgShp" presStyleIdx="4" presStyleCnt="6"/>
      <dgm:spPr/>
    </dgm:pt>
    <dgm:pt modelId="{AF8848A4-F957-41BB-AD7E-2DAD25615A02}" type="pres">
      <dgm:prSet presAssocID="{524AF1B5-BB11-4493-8AB9-A142CEBA897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roup"/>
        </a:ext>
      </dgm:extLst>
    </dgm:pt>
    <dgm:pt modelId="{190A85FB-92D4-4181-9B47-41F1E62F97A3}" type="pres">
      <dgm:prSet presAssocID="{524AF1B5-BB11-4493-8AB9-A142CEBA897F}" presName="spaceRect" presStyleCnt="0"/>
      <dgm:spPr/>
    </dgm:pt>
    <dgm:pt modelId="{AA0607A5-3FCF-4A52-96E3-8EDDAEFA79FB}" type="pres">
      <dgm:prSet presAssocID="{524AF1B5-BB11-4493-8AB9-A142CEBA897F}" presName="textRect" presStyleLbl="revTx" presStyleIdx="4" presStyleCnt="6">
        <dgm:presLayoutVars>
          <dgm:chMax val="1"/>
          <dgm:chPref val="1"/>
        </dgm:presLayoutVars>
      </dgm:prSet>
      <dgm:spPr/>
    </dgm:pt>
    <dgm:pt modelId="{58D3C5E9-E9EE-40ED-9A50-B282FE67068F}" type="pres">
      <dgm:prSet presAssocID="{D93F17A3-E45C-45C8-8D59-22A9478693DE}" presName="sibTrans" presStyleCnt="0"/>
      <dgm:spPr/>
    </dgm:pt>
    <dgm:pt modelId="{80ECAC32-0E72-4D00-9770-F8139E702B96}" type="pres">
      <dgm:prSet presAssocID="{C50934E8-D4FD-E848-B250-BB1F06BA98D4}" presName="compNode" presStyleCnt="0"/>
      <dgm:spPr/>
    </dgm:pt>
    <dgm:pt modelId="{095B671C-D58E-44BB-A7C3-9B1F78311434}" type="pres">
      <dgm:prSet presAssocID="{C50934E8-D4FD-E848-B250-BB1F06BA98D4}" presName="iconBgRect" presStyleLbl="bgShp" presStyleIdx="5" presStyleCnt="6"/>
      <dgm:spPr/>
    </dgm:pt>
    <dgm:pt modelId="{D7F960A6-6343-4B10-A2CE-49489BF3EF64}" type="pres">
      <dgm:prSet presAssocID="{C50934E8-D4FD-E848-B250-BB1F06BA98D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35D472CC-6F60-4A67-8620-C0D4B85388C7}" type="pres">
      <dgm:prSet presAssocID="{C50934E8-D4FD-E848-B250-BB1F06BA98D4}" presName="spaceRect" presStyleCnt="0"/>
      <dgm:spPr/>
    </dgm:pt>
    <dgm:pt modelId="{B1BB2714-E53B-4ACD-B727-E4BE9C8160B6}" type="pres">
      <dgm:prSet presAssocID="{C50934E8-D4FD-E848-B250-BB1F06BA98D4}" presName="textRect" presStyleLbl="revTx" presStyleIdx="5" presStyleCnt="6">
        <dgm:presLayoutVars>
          <dgm:chMax val="1"/>
          <dgm:chPref val="1"/>
        </dgm:presLayoutVars>
      </dgm:prSet>
      <dgm:spPr/>
    </dgm:pt>
  </dgm:ptLst>
  <dgm:cxnLst>
    <dgm:cxn modelId="{94A1334B-6011-DF49-B00C-E6B0F5CE9FB2}" type="presOf" srcId="{C50934E8-D4FD-E848-B250-BB1F06BA98D4}" destId="{B1BB2714-E53B-4ACD-B727-E4BE9C8160B6}" srcOrd="0" destOrd="0" presId="urn:microsoft.com/office/officeart/2018/5/layout/IconCircleLabelList"/>
    <dgm:cxn modelId="{24A0155B-880B-4975-A05B-A2C6495C3510}" srcId="{4D91A86D-C65B-4645-BEF2-BF6AFEAE0759}" destId="{44C127B1-FB9D-496A-AE39-1F95869979FD}" srcOrd="3" destOrd="0" parTransId="{B128B222-17B7-4D56-BBDC-DF40BE15189B}" sibTransId="{EFC1F60E-C82E-487D-B45D-F486F204A5DD}"/>
    <dgm:cxn modelId="{59930B63-F076-4175-9DB8-0841252E9E35}" srcId="{4D91A86D-C65B-4645-BEF2-BF6AFEAE0759}" destId="{524AF1B5-BB11-4493-8AB9-A142CEBA897F}" srcOrd="4" destOrd="0" parTransId="{68AD443F-DD16-449B-865B-24B18BDDB287}" sibTransId="{D93F17A3-E45C-45C8-8D59-22A9478693DE}"/>
    <dgm:cxn modelId="{74E4A06F-C9E5-7741-8A75-6C582C485C58}" type="presOf" srcId="{BACB3E6C-FA1E-4495-971A-590BEA6C47AD}" destId="{33711879-DDCF-456A-AB5D-0813CF31837A}" srcOrd="0" destOrd="0" presId="urn:microsoft.com/office/officeart/2018/5/layout/IconCircleLabelList"/>
    <dgm:cxn modelId="{886B2B9C-CB8F-EB47-908F-333D4254B2DB}" type="presOf" srcId="{524AF1B5-BB11-4493-8AB9-A142CEBA897F}" destId="{AA0607A5-3FCF-4A52-96E3-8EDDAEFA79FB}" srcOrd="0" destOrd="0" presId="urn:microsoft.com/office/officeart/2018/5/layout/IconCircleLabelList"/>
    <dgm:cxn modelId="{0095FD9D-B74A-3A4E-A55F-7E491EE25EDD}" srcId="{4D91A86D-C65B-4645-BEF2-BF6AFEAE0759}" destId="{C50934E8-D4FD-E848-B250-BB1F06BA98D4}" srcOrd="5" destOrd="0" parTransId="{163E5B03-BFC0-EA42-8B6E-86E7AD34053B}" sibTransId="{BFEC20AC-C269-474C-8C92-2F11F9396A16}"/>
    <dgm:cxn modelId="{4F92E7A0-2B67-5946-8932-F65B152D9E64}" type="presOf" srcId="{44C127B1-FB9D-496A-AE39-1F95869979FD}" destId="{A1C664F6-F0BD-41EF-8CC2-53E54626C6DB}" srcOrd="0" destOrd="0" presId="urn:microsoft.com/office/officeart/2018/5/layout/IconCircleLabelList"/>
    <dgm:cxn modelId="{2D7509AF-487F-A24C-9619-21DCA533B74A}" type="presOf" srcId="{4D91A86D-C65B-4645-BEF2-BF6AFEAE0759}" destId="{ADEAE535-D7A4-4B74-9987-01FC39C8C638}" srcOrd="0" destOrd="0" presId="urn:microsoft.com/office/officeart/2018/5/layout/IconCircleLabelList"/>
    <dgm:cxn modelId="{5CA8CFB5-5AD8-4D79-B81A-C2B8B2B89F18}" srcId="{4D91A86D-C65B-4645-BEF2-BF6AFEAE0759}" destId="{31F3686C-B352-4FF9-9D8A-0F20D80BA387}" srcOrd="1" destOrd="0" parTransId="{8C158A0F-8D36-4804-8E57-D079504A1677}" sibTransId="{70453A74-C44E-49AC-9BED-98EDCACCA620}"/>
    <dgm:cxn modelId="{52913CB9-4C72-4AE9-8C4B-26B6D8703ADB}" srcId="{4D91A86D-C65B-4645-BEF2-BF6AFEAE0759}" destId="{BACB3E6C-FA1E-4495-971A-590BEA6C47AD}" srcOrd="0" destOrd="0" parTransId="{2F18CCD2-1591-41DB-A608-CBDB786711B2}" sibTransId="{2EDDC115-8038-4A67-92AA-2B6FF65D6FE7}"/>
    <dgm:cxn modelId="{62CFC0BE-5F76-6B42-BE5A-DE3AB14CD14F}" type="presOf" srcId="{31F3686C-B352-4FF9-9D8A-0F20D80BA387}" destId="{7531D2E5-7C72-437C-A913-650030E2DA1E}" srcOrd="0" destOrd="0" presId="urn:microsoft.com/office/officeart/2018/5/layout/IconCircleLabelList"/>
    <dgm:cxn modelId="{1328D4D4-C21A-6340-AF35-38EE2E19A43F}" type="presOf" srcId="{E30753E1-A07E-486F-B512-86C788CBF889}" destId="{511E5788-8FDA-4E82-8B83-9433E5ABBA02}" srcOrd="0" destOrd="0" presId="urn:microsoft.com/office/officeart/2018/5/layout/IconCircleLabelList"/>
    <dgm:cxn modelId="{A3E16EE8-B063-4FE1-A0C2-99F2BE01C7E6}" srcId="{4D91A86D-C65B-4645-BEF2-BF6AFEAE0759}" destId="{E30753E1-A07E-486F-B512-86C788CBF889}" srcOrd="2" destOrd="0" parTransId="{738A0F7B-6EA9-4F97-9426-7C604C18725F}" sibTransId="{EE6B2963-55A2-419F-AD1E-64BAF91A1FCB}"/>
    <dgm:cxn modelId="{75E5EE76-9301-404E-862D-3D417FDE3D5B}" type="presParOf" srcId="{ADEAE535-D7A4-4B74-9987-01FC39C8C638}" destId="{CFCCB284-8D4F-4EE2-8B49-FDB0E38F1F8E}" srcOrd="0" destOrd="0" presId="urn:microsoft.com/office/officeart/2018/5/layout/IconCircleLabelList"/>
    <dgm:cxn modelId="{FE0CFC38-34AA-2848-B4D3-0F50933B1453}" type="presParOf" srcId="{CFCCB284-8D4F-4EE2-8B49-FDB0E38F1F8E}" destId="{88E17876-E35C-4431-A947-85FBB4D2674D}" srcOrd="0" destOrd="0" presId="urn:microsoft.com/office/officeart/2018/5/layout/IconCircleLabelList"/>
    <dgm:cxn modelId="{8B2121B2-C181-E347-AEA2-545F915EA2E7}" type="presParOf" srcId="{CFCCB284-8D4F-4EE2-8B49-FDB0E38F1F8E}" destId="{5073EE75-62A1-4FB9-865E-0CAE162297CC}" srcOrd="1" destOrd="0" presId="urn:microsoft.com/office/officeart/2018/5/layout/IconCircleLabelList"/>
    <dgm:cxn modelId="{DAD02E81-2F99-C146-A35C-A3BCB1F0B634}" type="presParOf" srcId="{CFCCB284-8D4F-4EE2-8B49-FDB0E38F1F8E}" destId="{F618EDD7-CC56-4161-9E1B-319C686E3715}" srcOrd="2" destOrd="0" presId="urn:microsoft.com/office/officeart/2018/5/layout/IconCircleLabelList"/>
    <dgm:cxn modelId="{77B7E9DC-F84F-DF40-B881-35EEF348AE87}" type="presParOf" srcId="{CFCCB284-8D4F-4EE2-8B49-FDB0E38F1F8E}" destId="{33711879-DDCF-456A-AB5D-0813CF31837A}" srcOrd="3" destOrd="0" presId="urn:microsoft.com/office/officeart/2018/5/layout/IconCircleLabelList"/>
    <dgm:cxn modelId="{B031E396-0C39-EC40-9FBB-63D84979CAEC}" type="presParOf" srcId="{ADEAE535-D7A4-4B74-9987-01FC39C8C638}" destId="{F49E7BC8-9A94-413B-8FB4-F965D9F13B97}" srcOrd="1" destOrd="0" presId="urn:microsoft.com/office/officeart/2018/5/layout/IconCircleLabelList"/>
    <dgm:cxn modelId="{6A1BBC26-FA1B-B940-84C6-B38CE72EC9B1}" type="presParOf" srcId="{ADEAE535-D7A4-4B74-9987-01FC39C8C638}" destId="{641FE451-9EC2-421D-9A7C-A936F4AA30FA}" srcOrd="2" destOrd="0" presId="urn:microsoft.com/office/officeart/2018/5/layout/IconCircleLabelList"/>
    <dgm:cxn modelId="{22A8FC60-EA5A-C04F-9A41-EF3196F8592B}" type="presParOf" srcId="{641FE451-9EC2-421D-9A7C-A936F4AA30FA}" destId="{3B16A230-8444-413C-AD75-C2C0BD5FBE04}" srcOrd="0" destOrd="0" presId="urn:microsoft.com/office/officeart/2018/5/layout/IconCircleLabelList"/>
    <dgm:cxn modelId="{5006C872-FA25-8149-AE00-DDEC78015F22}" type="presParOf" srcId="{641FE451-9EC2-421D-9A7C-A936F4AA30FA}" destId="{BC3D14CF-71CE-4273-A2D1-46A895D48D42}" srcOrd="1" destOrd="0" presId="urn:microsoft.com/office/officeart/2018/5/layout/IconCircleLabelList"/>
    <dgm:cxn modelId="{CE36A897-4A14-E44B-B04D-20FE1DF109AB}" type="presParOf" srcId="{641FE451-9EC2-421D-9A7C-A936F4AA30FA}" destId="{899D279A-6020-4551-B722-6364689CB29D}" srcOrd="2" destOrd="0" presId="urn:microsoft.com/office/officeart/2018/5/layout/IconCircleLabelList"/>
    <dgm:cxn modelId="{F5A4222D-D47B-7C40-ABA2-3AB07A2C05F8}" type="presParOf" srcId="{641FE451-9EC2-421D-9A7C-A936F4AA30FA}" destId="{7531D2E5-7C72-437C-A913-650030E2DA1E}" srcOrd="3" destOrd="0" presId="urn:microsoft.com/office/officeart/2018/5/layout/IconCircleLabelList"/>
    <dgm:cxn modelId="{693489C8-28EE-8947-A66F-79D21F8D98DF}" type="presParOf" srcId="{ADEAE535-D7A4-4B74-9987-01FC39C8C638}" destId="{ABE4DABA-C560-4CD1-9346-E9BC762E2B89}" srcOrd="3" destOrd="0" presId="urn:microsoft.com/office/officeart/2018/5/layout/IconCircleLabelList"/>
    <dgm:cxn modelId="{EBCC89D4-BD0E-C744-A9C3-6740884E6050}" type="presParOf" srcId="{ADEAE535-D7A4-4B74-9987-01FC39C8C638}" destId="{6B4416FC-9FD3-4790-8D1C-C57888A81F32}" srcOrd="4" destOrd="0" presId="urn:microsoft.com/office/officeart/2018/5/layout/IconCircleLabelList"/>
    <dgm:cxn modelId="{DACBF834-9767-1C4C-8CC8-DC9ADB5822AD}" type="presParOf" srcId="{6B4416FC-9FD3-4790-8D1C-C57888A81F32}" destId="{A336F320-B78A-4E9E-8309-55DC4A9BFD8A}" srcOrd="0" destOrd="0" presId="urn:microsoft.com/office/officeart/2018/5/layout/IconCircleLabelList"/>
    <dgm:cxn modelId="{FFEB9AF2-7F84-A04F-84B1-4E1599700BA1}" type="presParOf" srcId="{6B4416FC-9FD3-4790-8D1C-C57888A81F32}" destId="{CC28CF61-9010-4C32-9F16-99F665D6A429}" srcOrd="1" destOrd="0" presId="urn:microsoft.com/office/officeart/2018/5/layout/IconCircleLabelList"/>
    <dgm:cxn modelId="{6056992D-87E7-A64F-9221-92AF0C32E357}" type="presParOf" srcId="{6B4416FC-9FD3-4790-8D1C-C57888A81F32}" destId="{53A23011-243B-4BEB-8061-D90B4D427E98}" srcOrd="2" destOrd="0" presId="urn:microsoft.com/office/officeart/2018/5/layout/IconCircleLabelList"/>
    <dgm:cxn modelId="{7068C74C-3B0E-2342-AB8C-6A0FFEC33E1A}" type="presParOf" srcId="{6B4416FC-9FD3-4790-8D1C-C57888A81F32}" destId="{511E5788-8FDA-4E82-8B83-9433E5ABBA02}" srcOrd="3" destOrd="0" presId="urn:microsoft.com/office/officeart/2018/5/layout/IconCircleLabelList"/>
    <dgm:cxn modelId="{B0EB5BDA-3036-F043-ACDE-EAAA37E4E7F5}" type="presParOf" srcId="{ADEAE535-D7A4-4B74-9987-01FC39C8C638}" destId="{C367F18A-12A1-48E5-AB9C-5DFE5D3E44E7}" srcOrd="5" destOrd="0" presId="urn:microsoft.com/office/officeart/2018/5/layout/IconCircleLabelList"/>
    <dgm:cxn modelId="{FD2712FB-132C-3A44-8DEE-71E4D28EA83A}" type="presParOf" srcId="{ADEAE535-D7A4-4B74-9987-01FC39C8C638}" destId="{FEF5616F-D102-40BA-954F-79866D701F22}" srcOrd="6" destOrd="0" presId="urn:microsoft.com/office/officeart/2018/5/layout/IconCircleLabelList"/>
    <dgm:cxn modelId="{9E29B893-ABEE-7146-B16F-1DA87F79C3B2}" type="presParOf" srcId="{FEF5616F-D102-40BA-954F-79866D701F22}" destId="{D9AF4B7B-0F75-484B-B1F2-D96C6C29153E}" srcOrd="0" destOrd="0" presId="urn:microsoft.com/office/officeart/2018/5/layout/IconCircleLabelList"/>
    <dgm:cxn modelId="{66D0EA10-2B82-804C-90DA-D966DE4CF239}" type="presParOf" srcId="{FEF5616F-D102-40BA-954F-79866D701F22}" destId="{772D8126-E6A0-4A3B-A90C-AD15C7F3CC08}" srcOrd="1" destOrd="0" presId="urn:microsoft.com/office/officeart/2018/5/layout/IconCircleLabelList"/>
    <dgm:cxn modelId="{A0E33FAB-2C23-684A-B5D7-F3F4B967A5AF}" type="presParOf" srcId="{FEF5616F-D102-40BA-954F-79866D701F22}" destId="{EC545A80-A8F9-460B-B1AA-35903555120B}" srcOrd="2" destOrd="0" presId="urn:microsoft.com/office/officeart/2018/5/layout/IconCircleLabelList"/>
    <dgm:cxn modelId="{529B7DD2-CFAF-BE47-84FA-5605DD5465C8}" type="presParOf" srcId="{FEF5616F-D102-40BA-954F-79866D701F22}" destId="{A1C664F6-F0BD-41EF-8CC2-53E54626C6DB}" srcOrd="3" destOrd="0" presId="urn:microsoft.com/office/officeart/2018/5/layout/IconCircleLabelList"/>
    <dgm:cxn modelId="{8FC6F974-E50B-0F44-AF6D-2324431D680A}" type="presParOf" srcId="{ADEAE535-D7A4-4B74-9987-01FC39C8C638}" destId="{F9607118-AD30-425F-A174-5E096C75F963}" srcOrd="7" destOrd="0" presId="urn:microsoft.com/office/officeart/2018/5/layout/IconCircleLabelList"/>
    <dgm:cxn modelId="{96680A8A-8658-0847-895B-4D7A309C4537}" type="presParOf" srcId="{ADEAE535-D7A4-4B74-9987-01FC39C8C638}" destId="{0325A032-BD6C-4455-B5F4-866AB8E6ACF0}" srcOrd="8" destOrd="0" presId="urn:microsoft.com/office/officeart/2018/5/layout/IconCircleLabelList"/>
    <dgm:cxn modelId="{2EC5E5AA-7E32-DB4B-A135-71D2837021D6}" type="presParOf" srcId="{0325A032-BD6C-4455-B5F4-866AB8E6ACF0}" destId="{D2E55356-D803-40C9-AD64-61D66EB288D4}" srcOrd="0" destOrd="0" presId="urn:microsoft.com/office/officeart/2018/5/layout/IconCircleLabelList"/>
    <dgm:cxn modelId="{83C186FD-FC8B-0449-94A3-00C23F89AF06}" type="presParOf" srcId="{0325A032-BD6C-4455-B5F4-866AB8E6ACF0}" destId="{AF8848A4-F957-41BB-AD7E-2DAD25615A02}" srcOrd="1" destOrd="0" presId="urn:microsoft.com/office/officeart/2018/5/layout/IconCircleLabelList"/>
    <dgm:cxn modelId="{A492BC4A-C638-F948-B2F6-F96735164C56}" type="presParOf" srcId="{0325A032-BD6C-4455-B5F4-866AB8E6ACF0}" destId="{190A85FB-92D4-4181-9B47-41F1E62F97A3}" srcOrd="2" destOrd="0" presId="urn:microsoft.com/office/officeart/2018/5/layout/IconCircleLabelList"/>
    <dgm:cxn modelId="{E80785C1-7208-1643-8973-5E86E9BAB542}" type="presParOf" srcId="{0325A032-BD6C-4455-B5F4-866AB8E6ACF0}" destId="{AA0607A5-3FCF-4A52-96E3-8EDDAEFA79FB}" srcOrd="3" destOrd="0" presId="urn:microsoft.com/office/officeart/2018/5/layout/IconCircleLabelList"/>
    <dgm:cxn modelId="{EC5653BD-4E9C-1E41-B5DB-CD3774B487F9}" type="presParOf" srcId="{ADEAE535-D7A4-4B74-9987-01FC39C8C638}" destId="{58D3C5E9-E9EE-40ED-9A50-B282FE67068F}" srcOrd="9" destOrd="0" presId="urn:microsoft.com/office/officeart/2018/5/layout/IconCircleLabelList"/>
    <dgm:cxn modelId="{27194A5B-04B6-7744-B5DD-3370D8627534}" type="presParOf" srcId="{ADEAE535-D7A4-4B74-9987-01FC39C8C638}" destId="{80ECAC32-0E72-4D00-9770-F8139E702B96}" srcOrd="10" destOrd="0" presId="urn:microsoft.com/office/officeart/2018/5/layout/IconCircleLabelList"/>
    <dgm:cxn modelId="{44496DDF-3A7A-6F4A-82DC-6A942F4BA83F}" type="presParOf" srcId="{80ECAC32-0E72-4D00-9770-F8139E702B96}" destId="{095B671C-D58E-44BB-A7C3-9B1F78311434}" srcOrd="0" destOrd="0" presId="urn:microsoft.com/office/officeart/2018/5/layout/IconCircleLabelList"/>
    <dgm:cxn modelId="{BF881356-F048-3949-9784-C67DEA70735F}" type="presParOf" srcId="{80ECAC32-0E72-4D00-9770-F8139E702B96}" destId="{D7F960A6-6343-4B10-A2CE-49489BF3EF64}" srcOrd="1" destOrd="0" presId="urn:microsoft.com/office/officeart/2018/5/layout/IconCircleLabelList"/>
    <dgm:cxn modelId="{43E1D918-8A2A-834C-8E4D-2F8A29FBA5A4}" type="presParOf" srcId="{80ECAC32-0E72-4D00-9770-F8139E702B96}" destId="{35D472CC-6F60-4A67-8620-C0D4B85388C7}" srcOrd="2" destOrd="0" presId="urn:microsoft.com/office/officeart/2018/5/layout/IconCircleLabelList"/>
    <dgm:cxn modelId="{A86C5DF7-8E25-344A-9944-0C1664FBC256}" type="presParOf" srcId="{80ECAC32-0E72-4D00-9770-F8139E702B96}" destId="{B1BB2714-E53B-4ACD-B727-E4BE9C8160B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F86E39-72CA-4ADF-8BC0-4A09ED20517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F9BEAE6-54B6-4A19-A92E-6D3AF809E46E}">
      <dgm:prSet/>
      <dgm:spPr/>
      <dgm:t>
        <a:bodyPr/>
        <a:lstStyle/>
        <a:p>
          <a:r>
            <a:rPr lang="en-US" dirty="0">
              <a:solidFill>
                <a:srgbClr val="FFFFFF"/>
              </a:solidFill>
              <a:latin typeface="Helvetica" pitchFamily="2" charset="0"/>
            </a:rPr>
            <a:t>Dashboard Part 2.</a:t>
          </a:r>
          <a:endParaRPr lang="en-US" b="0" i="0" dirty="0">
            <a:latin typeface="Helvetica" pitchFamily="2" charset="0"/>
          </a:endParaRPr>
        </a:p>
      </dgm:t>
    </dgm:pt>
    <dgm:pt modelId="{E8F0099C-5657-49EF-AD67-4A003B093086}" type="parTrans" cxnId="{6BA483DC-4191-4CE4-A5B8-3354C2DBC31E}">
      <dgm:prSet/>
      <dgm:spPr/>
      <dgm:t>
        <a:bodyPr/>
        <a:lstStyle/>
        <a:p>
          <a:endParaRPr lang="en-US"/>
        </a:p>
      </dgm:t>
    </dgm:pt>
    <dgm:pt modelId="{8DC4D8BC-6112-42AC-8179-ECF0F16FC9B6}" type="sibTrans" cxnId="{6BA483DC-4191-4CE4-A5B8-3354C2DBC31E}">
      <dgm:prSet/>
      <dgm:spPr/>
      <dgm:t>
        <a:bodyPr/>
        <a:lstStyle/>
        <a:p>
          <a:endParaRPr lang="en-US"/>
        </a:p>
      </dgm:t>
    </dgm:pt>
    <dgm:pt modelId="{65A8BEE9-F78F-41DD-9B6C-F03F90AD9E89}">
      <dgm:prSet/>
      <dgm:spPr/>
      <dgm:t>
        <a:bodyPr/>
        <a:lstStyle/>
        <a:p>
          <a:r>
            <a:rPr lang="en-US" dirty="0">
              <a:solidFill>
                <a:srgbClr val="FFFFFF"/>
              </a:solidFill>
              <a:latin typeface="Helvetica" pitchFamily="2" charset="0"/>
            </a:rPr>
            <a:t>Base Searches. </a:t>
          </a:r>
          <a:endParaRPr lang="en-US" b="0" i="0" dirty="0">
            <a:latin typeface="Helvetica" pitchFamily="2" charset="0"/>
          </a:endParaRPr>
        </a:p>
      </dgm:t>
    </dgm:pt>
    <dgm:pt modelId="{B33799CE-E204-4F47-B433-0448D1804742}" type="parTrans" cxnId="{EFE86B38-7883-485B-AAF6-E031B27BA6E5}">
      <dgm:prSet/>
      <dgm:spPr/>
      <dgm:t>
        <a:bodyPr/>
        <a:lstStyle/>
        <a:p>
          <a:endParaRPr lang="en-US"/>
        </a:p>
      </dgm:t>
    </dgm:pt>
    <dgm:pt modelId="{7BE18287-209D-4DCD-B238-39BF5C07D9A7}" type="sibTrans" cxnId="{EFE86B38-7883-485B-AAF6-E031B27BA6E5}">
      <dgm:prSet/>
      <dgm:spPr/>
      <dgm:t>
        <a:bodyPr/>
        <a:lstStyle/>
        <a:p>
          <a:endParaRPr lang="en-US"/>
        </a:p>
      </dgm:t>
    </dgm:pt>
    <dgm:pt modelId="{967E2F0F-28D5-8141-A730-4919CA96D1C2}">
      <dgm:prSet/>
      <dgm:spPr/>
      <dgm:t>
        <a:bodyPr/>
        <a:lstStyle/>
        <a:p>
          <a:r>
            <a:rPr lang="en-US" dirty="0">
              <a:solidFill>
                <a:srgbClr val="FFFFFF"/>
              </a:solidFill>
              <a:latin typeface="Helvetica" pitchFamily="2" charset="0"/>
            </a:rPr>
            <a:t>Macros.</a:t>
          </a:r>
          <a:endParaRPr lang="en-US" b="0" i="0" dirty="0">
            <a:latin typeface="Helvetica" pitchFamily="2" charset="0"/>
          </a:endParaRPr>
        </a:p>
      </dgm:t>
    </dgm:pt>
    <dgm:pt modelId="{E101D66E-BCE5-CD44-87B3-9E0FCE703457}" type="parTrans" cxnId="{4C30A978-18DC-BE4A-BC9A-7A4695B14191}">
      <dgm:prSet/>
      <dgm:spPr/>
    </dgm:pt>
    <dgm:pt modelId="{C03FC747-1909-7042-90B0-2930E60BF216}" type="sibTrans" cxnId="{4C30A978-18DC-BE4A-BC9A-7A4695B14191}">
      <dgm:prSet/>
      <dgm:spPr/>
    </dgm:pt>
    <dgm:pt modelId="{D66B36F7-9130-EF45-AFA7-151525EE3093}">
      <dgm:prSet/>
      <dgm:spPr/>
      <dgm:t>
        <a:bodyPr/>
        <a:lstStyle/>
        <a:p>
          <a:r>
            <a:rPr lang="en-US" dirty="0">
              <a:solidFill>
                <a:srgbClr val="FFFFFF"/>
              </a:solidFill>
              <a:latin typeface="Helvetica" pitchFamily="2" charset="0"/>
            </a:rPr>
            <a:t>Lookups.</a:t>
          </a:r>
          <a:endParaRPr lang="en-US" b="0" i="0" dirty="0">
            <a:latin typeface="Helvetica" pitchFamily="2" charset="0"/>
          </a:endParaRPr>
        </a:p>
      </dgm:t>
    </dgm:pt>
    <dgm:pt modelId="{DE549D8C-9146-5F4B-8C4B-CD4C8ED35C97}" type="parTrans" cxnId="{33E117D9-2C41-9D4F-9ADD-568889E7352E}">
      <dgm:prSet/>
      <dgm:spPr/>
    </dgm:pt>
    <dgm:pt modelId="{3D690AF9-EB9F-334B-B17E-0199DA1A23FF}" type="sibTrans" cxnId="{33E117D9-2C41-9D4F-9ADD-568889E7352E}">
      <dgm:prSet/>
      <dgm:spPr/>
    </dgm:pt>
    <dgm:pt modelId="{1720ADC4-1974-EA45-8C42-D2FABEC96AC9}" type="pres">
      <dgm:prSet presAssocID="{30F86E39-72CA-4ADF-8BC0-4A09ED205178}" presName="linear" presStyleCnt="0">
        <dgm:presLayoutVars>
          <dgm:animLvl val="lvl"/>
          <dgm:resizeHandles val="exact"/>
        </dgm:presLayoutVars>
      </dgm:prSet>
      <dgm:spPr/>
    </dgm:pt>
    <dgm:pt modelId="{32069206-01C9-A14B-8E3D-162ABC8C81B3}" type="pres">
      <dgm:prSet presAssocID="{1F9BEAE6-54B6-4A19-A92E-6D3AF809E46E}" presName="parentText" presStyleLbl="node1" presStyleIdx="0" presStyleCnt="4">
        <dgm:presLayoutVars>
          <dgm:chMax val="0"/>
          <dgm:bulletEnabled val="1"/>
        </dgm:presLayoutVars>
      </dgm:prSet>
      <dgm:spPr/>
    </dgm:pt>
    <dgm:pt modelId="{9EFAE95A-1DA2-5548-B2ED-D2453210B0E4}" type="pres">
      <dgm:prSet presAssocID="{8DC4D8BC-6112-42AC-8179-ECF0F16FC9B6}" presName="spacer" presStyleCnt="0"/>
      <dgm:spPr/>
    </dgm:pt>
    <dgm:pt modelId="{9F2F8A27-CA6B-8849-A4AE-C895E0D1411B}" type="pres">
      <dgm:prSet presAssocID="{65A8BEE9-F78F-41DD-9B6C-F03F90AD9E89}" presName="parentText" presStyleLbl="node1" presStyleIdx="1" presStyleCnt="4">
        <dgm:presLayoutVars>
          <dgm:chMax val="0"/>
          <dgm:bulletEnabled val="1"/>
        </dgm:presLayoutVars>
      </dgm:prSet>
      <dgm:spPr/>
    </dgm:pt>
    <dgm:pt modelId="{62EA5C57-0106-774D-B22B-E8D20AF98A8D}" type="pres">
      <dgm:prSet presAssocID="{7BE18287-209D-4DCD-B238-39BF5C07D9A7}" presName="spacer" presStyleCnt="0"/>
      <dgm:spPr/>
    </dgm:pt>
    <dgm:pt modelId="{4DF3A35E-EAC6-C34B-BAC7-3067008495D2}" type="pres">
      <dgm:prSet presAssocID="{967E2F0F-28D5-8141-A730-4919CA96D1C2}" presName="parentText" presStyleLbl="node1" presStyleIdx="2" presStyleCnt="4">
        <dgm:presLayoutVars>
          <dgm:chMax val="0"/>
          <dgm:bulletEnabled val="1"/>
        </dgm:presLayoutVars>
      </dgm:prSet>
      <dgm:spPr/>
    </dgm:pt>
    <dgm:pt modelId="{33F03DA7-8D9B-A145-AD1E-26FEB59327EE}" type="pres">
      <dgm:prSet presAssocID="{C03FC747-1909-7042-90B0-2930E60BF216}" presName="spacer" presStyleCnt="0"/>
      <dgm:spPr/>
    </dgm:pt>
    <dgm:pt modelId="{127979EF-B705-D04B-9FC3-EE5AC3E75F4C}" type="pres">
      <dgm:prSet presAssocID="{D66B36F7-9130-EF45-AFA7-151525EE3093}" presName="parentText" presStyleLbl="node1" presStyleIdx="3" presStyleCnt="4">
        <dgm:presLayoutVars>
          <dgm:chMax val="0"/>
          <dgm:bulletEnabled val="1"/>
        </dgm:presLayoutVars>
      </dgm:prSet>
      <dgm:spPr/>
    </dgm:pt>
  </dgm:ptLst>
  <dgm:cxnLst>
    <dgm:cxn modelId="{BB00510A-1559-B843-BB1D-0D445FFE20A6}" type="presOf" srcId="{65A8BEE9-F78F-41DD-9B6C-F03F90AD9E89}" destId="{9F2F8A27-CA6B-8849-A4AE-C895E0D1411B}" srcOrd="0" destOrd="0" presId="urn:microsoft.com/office/officeart/2005/8/layout/vList2"/>
    <dgm:cxn modelId="{775FAD29-263A-814B-834C-588A4E332B43}" type="presOf" srcId="{967E2F0F-28D5-8141-A730-4919CA96D1C2}" destId="{4DF3A35E-EAC6-C34B-BAC7-3067008495D2}" srcOrd="0" destOrd="0" presId="urn:microsoft.com/office/officeart/2005/8/layout/vList2"/>
    <dgm:cxn modelId="{EFE86B38-7883-485B-AAF6-E031B27BA6E5}" srcId="{30F86E39-72CA-4ADF-8BC0-4A09ED205178}" destId="{65A8BEE9-F78F-41DD-9B6C-F03F90AD9E89}" srcOrd="1" destOrd="0" parTransId="{B33799CE-E204-4F47-B433-0448D1804742}" sibTransId="{7BE18287-209D-4DCD-B238-39BF5C07D9A7}"/>
    <dgm:cxn modelId="{F50D9242-43F0-EA45-9D81-3C66755CB8E9}" type="presOf" srcId="{30F86E39-72CA-4ADF-8BC0-4A09ED205178}" destId="{1720ADC4-1974-EA45-8C42-D2FABEC96AC9}" srcOrd="0" destOrd="0" presId="urn:microsoft.com/office/officeart/2005/8/layout/vList2"/>
    <dgm:cxn modelId="{CC06084C-570F-9A4C-A724-01F92DC71C1B}" type="presOf" srcId="{1F9BEAE6-54B6-4A19-A92E-6D3AF809E46E}" destId="{32069206-01C9-A14B-8E3D-162ABC8C81B3}" srcOrd="0" destOrd="0" presId="urn:microsoft.com/office/officeart/2005/8/layout/vList2"/>
    <dgm:cxn modelId="{4C30A978-18DC-BE4A-BC9A-7A4695B14191}" srcId="{30F86E39-72CA-4ADF-8BC0-4A09ED205178}" destId="{967E2F0F-28D5-8141-A730-4919CA96D1C2}" srcOrd="2" destOrd="0" parTransId="{E101D66E-BCE5-CD44-87B3-9E0FCE703457}" sibTransId="{C03FC747-1909-7042-90B0-2930E60BF216}"/>
    <dgm:cxn modelId="{C3F01CCF-0445-FA41-9AED-19F1B452994F}" type="presOf" srcId="{D66B36F7-9130-EF45-AFA7-151525EE3093}" destId="{127979EF-B705-D04B-9FC3-EE5AC3E75F4C}" srcOrd="0" destOrd="0" presId="urn:microsoft.com/office/officeart/2005/8/layout/vList2"/>
    <dgm:cxn modelId="{33E117D9-2C41-9D4F-9ADD-568889E7352E}" srcId="{30F86E39-72CA-4ADF-8BC0-4A09ED205178}" destId="{D66B36F7-9130-EF45-AFA7-151525EE3093}" srcOrd="3" destOrd="0" parTransId="{DE549D8C-9146-5F4B-8C4B-CD4C8ED35C97}" sibTransId="{3D690AF9-EB9F-334B-B17E-0199DA1A23FF}"/>
    <dgm:cxn modelId="{6BA483DC-4191-4CE4-A5B8-3354C2DBC31E}" srcId="{30F86E39-72CA-4ADF-8BC0-4A09ED205178}" destId="{1F9BEAE6-54B6-4A19-A92E-6D3AF809E46E}" srcOrd="0" destOrd="0" parTransId="{E8F0099C-5657-49EF-AD67-4A003B093086}" sibTransId="{8DC4D8BC-6112-42AC-8179-ECF0F16FC9B6}"/>
    <dgm:cxn modelId="{ED5AD034-CB3B-D54A-B0B2-5EDC26C634AE}" type="presParOf" srcId="{1720ADC4-1974-EA45-8C42-D2FABEC96AC9}" destId="{32069206-01C9-A14B-8E3D-162ABC8C81B3}" srcOrd="0" destOrd="0" presId="urn:microsoft.com/office/officeart/2005/8/layout/vList2"/>
    <dgm:cxn modelId="{A6747B4E-DDD6-5F42-8E12-C0AB9C039065}" type="presParOf" srcId="{1720ADC4-1974-EA45-8C42-D2FABEC96AC9}" destId="{9EFAE95A-1DA2-5548-B2ED-D2453210B0E4}" srcOrd="1" destOrd="0" presId="urn:microsoft.com/office/officeart/2005/8/layout/vList2"/>
    <dgm:cxn modelId="{5B8871BD-C9CE-7D41-9163-C1D255A569D6}" type="presParOf" srcId="{1720ADC4-1974-EA45-8C42-D2FABEC96AC9}" destId="{9F2F8A27-CA6B-8849-A4AE-C895E0D1411B}" srcOrd="2" destOrd="0" presId="urn:microsoft.com/office/officeart/2005/8/layout/vList2"/>
    <dgm:cxn modelId="{41A4906E-8500-3C4C-8207-0FACA12C9BF5}" type="presParOf" srcId="{1720ADC4-1974-EA45-8C42-D2FABEC96AC9}" destId="{62EA5C57-0106-774D-B22B-E8D20AF98A8D}" srcOrd="3" destOrd="0" presId="urn:microsoft.com/office/officeart/2005/8/layout/vList2"/>
    <dgm:cxn modelId="{DED50B9B-1146-8542-ABD3-31AADF35F024}" type="presParOf" srcId="{1720ADC4-1974-EA45-8C42-D2FABEC96AC9}" destId="{4DF3A35E-EAC6-C34B-BAC7-3067008495D2}" srcOrd="4" destOrd="0" presId="urn:microsoft.com/office/officeart/2005/8/layout/vList2"/>
    <dgm:cxn modelId="{48A608E2-96AE-6D44-B136-24E80C8D8DAB}" type="presParOf" srcId="{1720ADC4-1974-EA45-8C42-D2FABEC96AC9}" destId="{33F03DA7-8D9B-A145-AD1E-26FEB59327EE}" srcOrd="5" destOrd="0" presId="urn:microsoft.com/office/officeart/2005/8/layout/vList2"/>
    <dgm:cxn modelId="{84E7A53C-8BA7-C744-BB9A-26A97E69F286}" type="presParOf" srcId="{1720ADC4-1974-EA45-8C42-D2FABEC96AC9}" destId="{127979EF-B705-D04B-9FC3-EE5AC3E75F4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17876-E35C-4431-A947-85FBB4D2674D}">
      <dsp:nvSpPr>
        <dsp:cNvPr id="0" name=""/>
        <dsp:cNvSpPr/>
      </dsp:nvSpPr>
      <dsp:spPr>
        <a:xfrm>
          <a:off x="941958" y="1780"/>
          <a:ext cx="787042" cy="78704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73EE75-62A1-4FB9-865E-0CAE162297CC}">
      <dsp:nvSpPr>
        <dsp:cNvPr id="0" name=""/>
        <dsp:cNvSpPr/>
      </dsp:nvSpPr>
      <dsp:spPr>
        <a:xfrm>
          <a:off x="1109689" y="169511"/>
          <a:ext cx="451582" cy="451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711879-DDCF-456A-AB5D-0813CF31837A}">
      <dsp:nvSpPr>
        <dsp:cNvPr id="0" name=""/>
        <dsp:cNvSpPr/>
      </dsp:nvSpPr>
      <dsp:spPr>
        <a:xfrm>
          <a:off x="690363" y="1033968"/>
          <a:ext cx="1290234" cy="51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latin typeface="Helvetica" pitchFamily="2" charset="0"/>
            </a:rPr>
            <a:t>Time Commands</a:t>
          </a:r>
        </a:p>
      </dsp:txBody>
      <dsp:txXfrm>
        <a:off x="690363" y="1033968"/>
        <a:ext cx="1290234" cy="516093"/>
      </dsp:txXfrm>
    </dsp:sp>
    <dsp:sp modelId="{3B16A230-8444-413C-AD75-C2C0BD5FBE04}">
      <dsp:nvSpPr>
        <dsp:cNvPr id="0" name=""/>
        <dsp:cNvSpPr/>
      </dsp:nvSpPr>
      <dsp:spPr>
        <a:xfrm>
          <a:off x="2457984" y="1780"/>
          <a:ext cx="787042" cy="78704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D14CF-71CE-4273-A2D1-46A895D48D42}">
      <dsp:nvSpPr>
        <dsp:cNvPr id="0" name=""/>
        <dsp:cNvSpPr/>
      </dsp:nvSpPr>
      <dsp:spPr>
        <a:xfrm>
          <a:off x="2625714" y="169511"/>
          <a:ext cx="451582" cy="451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31D2E5-7C72-437C-A913-650030E2DA1E}">
      <dsp:nvSpPr>
        <dsp:cNvPr id="0" name=""/>
        <dsp:cNvSpPr/>
      </dsp:nvSpPr>
      <dsp:spPr>
        <a:xfrm>
          <a:off x="2206388" y="1033968"/>
          <a:ext cx="1290234" cy="51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latin typeface="Helvetica" pitchFamily="2" charset="0"/>
            </a:rPr>
            <a:t>Lookup Commands</a:t>
          </a:r>
        </a:p>
      </dsp:txBody>
      <dsp:txXfrm>
        <a:off x="2206388" y="1033968"/>
        <a:ext cx="1290234" cy="516093"/>
      </dsp:txXfrm>
    </dsp:sp>
    <dsp:sp modelId="{A336F320-B78A-4E9E-8309-55DC4A9BFD8A}">
      <dsp:nvSpPr>
        <dsp:cNvPr id="0" name=""/>
        <dsp:cNvSpPr/>
      </dsp:nvSpPr>
      <dsp:spPr>
        <a:xfrm>
          <a:off x="3974009" y="1780"/>
          <a:ext cx="787042" cy="78704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28CF61-9010-4C32-9F16-99F665D6A429}">
      <dsp:nvSpPr>
        <dsp:cNvPr id="0" name=""/>
        <dsp:cNvSpPr/>
      </dsp:nvSpPr>
      <dsp:spPr>
        <a:xfrm>
          <a:off x="4141740" y="169511"/>
          <a:ext cx="451582" cy="4515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1E5788-8FDA-4E82-8B83-9433E5ABBA02}">
      <dsp:nvSpPr>
        <dsp:cNvPr id="0" name=""/>
        <dsp:cNvSpPr/>
      </dsp:nvSpPr>
      <dsp:spPr>
        <a:xfrm>
          <a:off x="3722414" y="1033968"/>
          <a:ext cx="1290234" cy="51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latin typeface="Helvetica" pitchFamily="2" charset="0"/>
            </a:rPr>
            <a:t>Eval Command</a:t>
          </a:r>
        </a:p>
      </dsp:txBody>
      <dsp:txXfrm>
        <a:off x="3722414" y="1033968"/>
        <a:ext cx="1290234" cy="516093"/>
      </dsp:txXfrm>
    </dsp:sp>
    <dsp:sp modelId="{D9AF4B7B-0F75-484B-B1F2-D96C6C29153E}">
      <dsp:nvSpPr>
        <dsp:cNvPr id="0" name=""/>
        <dsp:cNvSpPr/>
      </dsp:nvSpPr>
      <dsp:spPr>
        <a:xfrm>
          <a:off x="5490035" y="1780"/>
          <a:ext cx="787042" cy="78704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2D8126-E6A0-4A3B-A90C-AD15C7F3CC08}">
      <dsp:nvSpPr>
        <dsp:cNvPr id="0" name=""/>
        <dsp:cNvSpPr/>
      </dsp:nvSpPr>
      <dsp:spPr>
        <a:xfrm>
          <a:off x="5657765" y="169511"/>
          <a:ext cx="451582" cy="4515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C664F6-F0BD-41EF-8CC2-53E54626C6DB}">
      <dsp:nvSpPr>
        <dsp:cNvPr id="0" name=""/>
        <dsp:cNvSpPr/>
      </dsp:nvSpPr>
      <dsp:spPr>
        <a:xfrm>
          <a:off x="5238439" y="1033968"/>
          <a:ext cx="1290234" cy="51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latin typeface="Helvetica" pitchFamily="2" charset="0"/>
            </a:rPr>
            <a:t>Regular Expressions (rex)</a:t>
          </a:r>
        </a:p>
      </dsp:txBody>
      <dsp:txXfrm>
        <a:off x="5238439" y="1033968"/>
        <a:ext cx="1290234" cy="516093"/>
      </dsp:txXfrm>
    </dsp:sp>
    <dsp:sp modelId="{D2E55356-D803-40C9-AD64-61D66EB288D4}">
      <dsp:nvSpPr>
        <dsp:cNvPr id="0" name=""/>
        <dsp:cNvSpPr/>
      </dsp:nvSpPr>
      <dsp:spPr>
        <a:xfrm>
          <a:off x="2457984" y="1872620"/>
          <a:ext cx="787042" cy="78704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848A4-F957-41BB-AD7E-2DAD25615A02}">
      <dsp:nvSpPr>
        <dsp:cNvPr id="0" name=""/>
        <dsp:cNvSpPr/>
      </dsp:nvSpPr>
      <dsp:spPr>
        <a:xfrm>
          <a:off x="2625714" y="2040351"/>
          <a:ext cx="451582" cy="4515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0607A5-3FCF-4A52-96E3-8EDDAEFA79FB}">
      <dsp:nvSpPr>
        <dsp:cNvPr id="0" name=""/>
        <dsp:cNvSpPr/>
      </dsp:nvSpPr>
      <dsp:spPr>
        <a:xfrm>
          <a:off x="2206388" y="2904808"/>
          <a:ext cx="1290234" cy="51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dirty="0">
              <a:latin typeface="Helvetica" pitchFamily="2" charset="0"/>
            </a:rPr>
            <a:t>Join and Sub searches</a:t>
          </a:r>
        </a:p>
      </dsp:txBody>
      <dsp:txXfrm>
        <a:off x="2206388" y="2904808"/>
        <a:ext cx="1290234" cy="516093"/>
      </dsp:txXfrm>
    </dsp:sp>
    <dsp:sp modelId="{095B671C-D58E-44BB-A7C3-9B1F78311434}">
      <dsp:nvSpPr>
        <dsp:cNvPr id="0" name=""/>
        <dsp:cNvSpPr/>
      </dsp:nvSpPr>
      <dsp:spPr>
        <a:xfrm>
          <a:off x="3974009" y="1872620"/>
          <a:ext cx="787042" cy="78704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960A6-6343-4B10-A2CE-49489BF3EF64}">
      <dsp:nvSpPr>
        <dsp:cNvPr id="0" name=""/>
        <dsp:cNvSpPr/>
      </dsp:nvSpPr>
      <dsp:spPr>
        <a:xfrm>
          <a:off x="4141740" y="2040351"/>
          <a:ext cx="451582" cy="45158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BB2714-E53B-4ACD-B727-E4BE9C8160B6}">
      <dsp:nvSpPr>
        <dsp:cNvPr id="0" name=""/>
        <dsp:cNvSpPr/>
      </dsp:nvSpPr>
      <dsp:spPr>
        <a:xfrm>
          <a:off x="3722414" y="2904808"/>
          <a:ext cx="1290234" cy="51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dirty="0">
              <a:latin typeface="Helvetica" pitchFamily="2" charset="0"/>
            </a:rPr>
            <a:t>Dashboard</a:t>
          </a:r>
        </a:p>
      </dsp:txBody>
      <dsp:txXfrm>
        <a:off x="3722414" y="2904808"/>
        <a:ext cx="1290234" cy="516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069206-01C9-A14B-8E3D-162ABC8C81B3}">
      <dsp:nvSpPr>
        <dsp:cNvPr id="0" name=""/>
        <dsp:cNvSpPr/>
      </dsp:nvSpPr>
      <dsp:spPr>
        <a:xfrm>
          <a:off x="0" y="623723"/>
          <a:ext cx="4793456" cy="90908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solidFill>
                <a:srgbClr val="FFFFFF"/>
              </a:solidFill>
              <a:latin typeface="Helvetica" pitchFamily="2" charset="0"/>
            </a:rPr>
            <a:t>Dashboard Part 2.</a:t>
          </a:r>
          <a:endParaRPr lang="en-US" sz="4200" b="0" i="0" kern="1200" dirty="0">
            <a:latin typeface="Helvetica" pitchFamily="2" charset="0"/>
          </a:endParaRPr>
        </a:p>
      </dsp:txBody>
      <dsp:txXfrm>
        <a:off x="44378" y="668101"/>
        <a:ext cx="4704700" cy="820333"/>
      </dsp:txXfrm>
    </dsp:sp>
    <dsp:sp modelId="{9F2F8A27-CA6B-8849-A4AE-C895E0D1411B}">
      <dsp:nvSpPr>
        <dsp:cNvPr id="0" name=""/>
        <dsp:cNvSpPr/>
      </dsp:nvSpPr>
      <dsp:spPr>
        <a:xfrm>
          <a:off x="0" y="1653773"/>
          <a:ext cx="4793456" cy="909089"/>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solidFill>
                <a:srgbClr val="FFFFFF"/>
              </a:solidFill>
              <a:latin typeface="Helvetica" pitchFamily="2" charset="0"/>
            </a:rPr>
            <a:t>Base Searches. </a:t>
          </a:r>
          <a:endParaRPr lang="en-US" sz="4200" b="0" i="0" kern="1200" dirty="0">
            <a:latin typeface="Helvetica" pitchFamily="2" charset="0"/>
          </a:endParaRPr>
        </a:p>
      </dsp:txBody>
      <dsp:txXfrm>
        <a:off x="44378" y="1698151"/>
        <a:ext cx="4704700" cy="820333"/>
      </dsp:txXfrm>
    </dsp:sp>
    <dsp:sp modelId="{4DF3A35E-EAC6-C34B-BAC7-3067008495D2}">
      <dsp:nvSpPr>
        <dsp:cNvPr id="0" name=""/>
        <dsp:cNvSpPr/>
      </dsp:nvSpPr>
      <dsp:spPr>
        <a:xfrm>
          <a:off x="0" y="2683823"/>
          <a:ext cx="4793456" cy="909089"/>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solidFill>
                <a:srgbClr val="FFFFFF"/>
              </a:solidFill>
              <a:latin typeface="Helvetica" pitchFamily="2" charset="0"/>
            </a:rPr>
            <a:t>Macros.</a:t>
          </a:r>
          <a:endParaRPr lang="en-US" sz="4200" b="0" i="0" kern="1200" dirty="0">
            <a:latin typeface="Helvetica" pitchFamily="2" charset="0"/>
          </a:endParaRPr>
        </a:p>
      </dsp:txBody>
      <dsp:txXfrm>
        <a:off x="44378" y="2728201"/>
        <a:ext cx="4704700" cy="820333"/>
      </dsp:txXfrm>
    </dsp:sp>
    <dsp:sp modelId="{127979EF-B705-D04B-9FC3-EE5AC3E75F4C}">
      <dsp:nvSpPr>
        <dsp:cNvPr id="0" name=""/>
        <dsp:cNvSpPr/>
      </dsp:nvSpPr>
      <dsp:spPr>
        <a:xfrm>
          <a:off x="0" y="3713873"/>
          <a:ext cx="4793456" cy="909089"/>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solidFill>
                <a:srgbClr val="FFFFFF"/>
              </a:solidFill>
              <a:latin typeface="Helvetica" pitchFamily="2" charset="0"/>
            </a:rPr>
            <a:t>Lookups.</a:t>
          </a:r>
          <a:endParaRPr lang="en-US" sz="4200" b="0" i="0" kern="1200" dirty="0">
            <a:latin typeface="Helvetica" pitchFamily="2" charset="0"/>
          </a:endParaRPr>
        </a:p>
      </dsp:txBody>
      <dsp:txXfrm>
        <a:off x="44378" y="3758251"/>
        <a:ext cx="4704700" cy="82033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DCA65-20FF-DC4C-A30E-B0DE52DB97EE}" type="datetimeFigureOut">
              <a:rPr lang="en-US" smtClean="0"/>
              <a:t>8/5/24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F5A76-FD02-5947-952C-42F5842DF459}" type="slidenum">
              <a:rPr lang="en-US" smtClean="0"/>
              <a:t>‹#›</a:t>
            </a:fld>
            <a:endParaRPr lang="en-US"/>
          </a:p>
        </p:txBody>
      </p:sp>
    </p:spTree>
    <p:extLst>
      <p:ext uri="{BB962C8B-B14F-4D97-AF65-F5344CB8AC3E}">
        <p14:creationId xmlns:p14="http://schemas.microsoft.com/office/powerpoint/2010/main" val="2272173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8F5A76-FD02-5947-952C-42F5842DF459}" type="slidenum">
              <a:rPr lang="en-US" smtClean="0"/>
              <a:t>26</a:t>
            </a:fld>
            <a:endParaRPr lang="en-US"/>
          </a:p>
        </p:txBody>
      </p:sp>
    </p:spTree>
    <p:extLst>
      <p:ext uri="{BB962C8B-B14F-4D97-AF65-F5344CB8AC3E}">
        <p14:creationId xmlns:p14="http://schemas.microsoft.com/office/powerpoint/2010/main" val="137126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8F5A76-FD02-5947-952C-42F5842DF459}" type="slidenum">
              <a:rPr lang="en-US" smtClean="0"/>
              <a:t>27</a:t>
            </a:fld>
            <a:endParaRPr lang="en-US"/>
          </a:p>
        </p:txBody>
      </p:sp>
    </p:spTree>
    <p:extLst>
      <p:ext uri="{BB962C8B-B14F-4D97-AF65-F5344CB8AC3E}">
        <p14:creationId xmlns:p14="http://schemas.microsoft.com/office/powerpoint/2010/main" val="2177255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8F5A76-FD02-5947-952C-42F5842DF459}" type="slidenum">
              <a:rPr lang="en-US" smtClean="0"/>
              <a:t>28</a:t>
            </a:fld>
            <a:endParaRPr lang="en-US"/>
          </a:p>
        </p:txBody>
      </p:sp>
    </p:spTree>
    <p:extLst>
      <p:ext uri="{BB962C8B-B14F-4D97-AF65-F5344CB8AC3E}">
        <p14:creationId xmlns:p14="http://schemas.microsoft.com/office/powerpoint/2010/main" val="2488791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8/3/24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018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3967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40178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850159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78717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8/3/24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2983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8/3/24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21941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17206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9373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8578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69920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9302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9793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55770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8/3/24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40530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9440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43792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8/3/24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58821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187" y="473745"/>
            <a:ext cx="8420318"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899553" y="2099733"/>
            <a:ext cx="6619244" cy="2677648"/>
          </a:xfrm>
        </p:spPr>
        <p:txBody>
          <a:bodyPr>
            <a:normAutofit/>
          </a:bodyPr>
          <a:lstStyle/>
          <a:p>
            <a:r>
              <a:rPr lang="en-US" sz="4400" b="1" dirty="0">
                <a:solidFill>
                  <a:schemeClr val="tx2">
                    <a:lumMod val="75000"/>
                  </a:schemeClr>
                </a:solidFill>
                <a:latin typeface="Helvetica" pitchFamily="2" charset="0"/>
              </a:rPr>
              <a:t>Base Searches, Macros. And Lookups.</a:t>
            </a:r>
            <a:br>
              <a:rPr lang="en-US" sz="4400" b="1" dirty="0">
                <a:solidFill>
                  <a:schemeClr val="tx2">
                    <a:lumMod val="75000"/>
                  </a:schemeClr>
                </a:solidFill>
                <a:latin typeface="Helvetica" pitchFamily="2" charset="0"/>
              </a:rPr>
            </a:br>
            <a:r>
              <a:rPr lang="en-US" sz="4400" b="1" dirty="0">
                <a:solidFill>
                  <a:schemeClr val="tx2">
                    <a:lumMod val="75000"/>
                  </a:schemeClr>
                </a:solidFill>
                <a:latin typeface="Helvetica" pitchFamily="2" charset="0"/>
              </a:rPr>
              <a:t> Class 5. </a:t>
            </a:r>
            <a:r>
              <a:rPr lang="en-US" sz="4400" b="1">
                <a:solidFill>
                  <a:schemeClr val="tx2">
                    <a:lumMod val="75000"/>
                  </a:schemeClr>
                </a:solidFill>
                <a:latin typeface="Helvetica" pitchFamily="2" charset="0"/>
              </a:rPr>
              <a:t>&amp; Class 6</a:t>
            </a:r>
          </a:p>
        </p:txBody>
      </p:sp>
      <p:sp>
        <p:nvSpPr>
          <p:cNvPr id="3" name="Subtitle 2"/>
          <p:cNvSpPr>
            <a:spLocks noGrp="1"/>
          </p:cNvSpPr>
          <p:nvPr>
            <p:ph type="subTitle" idx="1"/>
          </p:nvPr>
        </p:nvSpPr>
        <p:spPr>
          <a:xfrm>
            <a:off x="866216" y="4777380"/>
            <a:ext cx="6619243" cy="861420"/>
          </a:xfrm>
        </p:spPr>
        <p:txBody>
          <a:bodyPr>
            <a:normAutofit/>
          </a:bodyPr>
          <a:lstStyle/>
          <a:p>
            <a:r>
              <a:rPr lang="en-US" b="1">
                <a:solidFill>
                  <a:schemeClr val="tx2"/>
                </a:solidFill>
                <a:latin typeface="Helvetica" pitchFamily="2" charset="0"/>
              </a:rPr>
              <a:t>T.O Analytics</a:t>
            </a:r>
          </a:p>
        </p:txBody>
      </p:sp>
      <p:sp>
        <p:nvSpPr>
          <p:cNvPr id="32" name="Rectangle 3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a:xfrm>
            <a:off x="750279" y="1209957"/>
            <a:ext cx="2275935" cy="4438087"/>
          </a:xfrm>
        </p:spPr>
        <p:txBody>
          <a:bodyPr anchor="ctr">
            <a:normAutofit/>
          </a:bodyPr>
          <a:lstStyle/>
          <a:p>
            <a:pPr algn="r"/>
            <a:r>
              <a:rPr lang="en-US" sz="2800" b="1">
                <a:solidFill>
                  <a:schemeClr val="tx1"/>
                </a:solidFill>
                <a:latin typeface="Helvetica" pitchFamily="2" charset="0"/>
              </a:rPr>
              <a:t>How to Create Macros</a:t>
            </a:r>
            <a:endParaRPr lang="en-US" sz="28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3508818" y="1059025"/>
            <a:ext cx="3976641" cy="4739950"/>
          </a:xfrm>
        </p:spPr>
        <p:txBody>
          <a:bodyPr anchor="ctr">
            <a:normAutofit lnSpcReduction="10000"/>
          </a:bodyPr>
          <a:lstStyle/>
          <a:p>
            <a:pPr>
              <a:lnSpc>
                <a:spcPct val="90000"/>
              </a:lnSpc>
            </a:pPr>
            <a:r>
              <a:rPr lang="en-US" sz="1500" b="1" i="0" u="none" strike="noStrike">
                <a:solidFill>
                  <a:schemeClr val="tx1"/>
                </a:solidFill>
                <a:effectLst/>
                <a:latin typeface="Helvetica" pitchFamily="2" charset="0"/>
              </a:rPr>
              <a:t>Step 1: Access the Search Macros Page</a:t>
            </a:r>
          </a:p>
          <a:p>
            <a:pPr lvl="1">
              <a:lnSpc>
                <a:spcPct val="90000"/>
              </a:lnSpc>
              <a:buFont typeface="+mj-lt"/>
              <a:buAutoNum type="arabicPeriod"/>
            </a:pPr>
            <a:r>
              <a:rPr lang="en-US" sz="1500" b="0" i="0" u="none" strike="noStrike">
                <a:solidFill>
                  <a:schemeClr val="tx1"/>
                </a:solidFill>
                <a:effectLst/>
                <a:latin typeface="Helvetica" pitchFamily="2" charset="0"/>
              </a:rPr>
              <a:t>In Splunk, navigate to </a:t>
            </a:r>
            <a:r>
              <a:rPr lang="en-US" sz="1500" b="1" i="0" u="none" strike="noStrike">
                <a:solidFill>
                  <a:schemeClr val="tx1"/>
                </a:solidFill>
                <a:effectLst/>
                <a:latin typeface="Helvetica" pitchFamily="2" charset="0"/>
              </a:rPr>
              <a:t>Settings</a:t>
            </a:r>
            <a:r>
              <a:rPr lang="en-US" sz="1500" b="0" i="0" u="none" strike="noStrike">
                <a:solidFill>
                  <a:schemeClr val="tx1"/>
                </a:solidFill>
                <a:effectLst/>
                <a:latin typeface="Helvetica" pitchFamily="2" charset="0"/>
              </a:rPr>
              <a:t> &gt; </a:t>
            </a:r>
            <a:r>
              <a:rPr lang="en-US" sz="1500" b="1" i="0" u="none" strike="noStrike">
                <a:solidFill>
                  <a:schemeClr val="tx1"/>
                </a:solidFill>
                <a:effectLst/>
                <a:latin typeface="Helvetica" pitchFamily="2" charset="0"/>
              </a:rPr>
              <a:t>Advanced Search</a:t>
            </a:r>
            <a:r>
              <a:rPr lang="en-US" sz="1500" b="0" i="0" u="none" strike="noStrike">
                <a:solidFill>
                  <a:schemeClr val="tx1"/>
                </a:solidFill>
                <a:effectLst/>
                <a:latin typeface="Helvetica" pitchFamily="2" charset="0"/>
              </a:rPr>
              <a:t> &gt; </a:t>
            </a:r>
            <a:r>
              <a:rPr lang="en-US" sz="1500" b="1" i="0" u="none" strike="noStrike">
                <a:solidFill>
                  <a:schemeClr val="tx1"/>
                </a:solidFill>
                <a:effectLst/>
                <a:latin typeface="Helvetica" pitchFamily="2" charset="0"/>
              </a:rPr>
              <a:t>Search macros</a:t>
            </a:r>
            <a:r>
              <a:rPr lang="en-US" sz="1500" b="0" i="0" u="none" strike="noStrike">
                <a:solidFill>
                  <a:schemeClr val="tx1"/>
                </a:solidFill>
                <a:effectLst/>
                <a:latin typeface="Helvetica" pitchFamily="2" charset="0"/>
              </a:rPr>
              <a:t>.</a:t>
            </a:r>
          </a:p>
          <a:p>
            <a:pPr lvl="1">
              <a:lnSpc>
                <a:spcPct val="90000"/>
              </a:lnSpc>
              <a:buFont typeface="+mj-lt"/>
              <a:buAutoNum type="arabicPeriod"/>
            </a:pPr>
            <a:r>
              <a:rPr lang="en-US" sz="1500" b="0" i="0" u="none" strike="noStrike">
                <a:solidFill>
                  <a:schemeClr val="tx1"/>
                </a:solidFill>
                <a:effectLst/>
                <a:latin typeface="Helvetica" pitchFamily="2" charset="0"/>
              </a:rPr>
              <a:t>Select the app context in which you want to create the macro (e.g., the app where your dashboards or searches reside).</a:t>
            </a:r>
          </a:p>
          <a:p>
            <a:pPr>
              <a:lnSpc>
                <a:spcPct val="90000"/>
              </a:lnSpc>
            </a:pPr>
            <a:r>
              <a:rPr lang="en-US" sz="1500" b="1" i="0" u="none" strike="noStrike">
                <a:solidFill>
                  <a:schemeClr val="tx1"/>
                </a:solidFill>
                <a:effectLst/>
                <a:latin typeface="Helvetica" pitchFamily="2" charset="0"/>
              </a:rPr>
              <a:t>Step 2: Define the Macro</a:t>
            </a:r>
          </a:p>
          <a:p>
            <a:pPr lvl="1">
              <a:lnSpc>
                <a:spcPct val="90000"/>
              </a:lnSpc>
              <a:buFont typeface="+mj-lt"/>
              <a:buAutoNum type="arabicPeriod"/>
            </a:pPr>
            <a:r>
              <a:rPr lang="en-US" sz="1500" b="0" i="0" u="none" strike="noStrike">
                <a:solidFill>
                  <a:schemeClr val="tx1"/>
                </a:solidFill>
                <a:effectLst/>
                <a:latin typeface="Helvetica" pitchFamily="2" charset="0"/>
              </a:rPr>
              <a:t>Click on </a:t>
            </a:r>
            <a:r>
              <a:rPr lang="en-US" sz="1500" b="1" i="0" u="none" strike="noStrike">
                <a:solidFill>
                  <a:schemeClr val="tx1"/>
                </a:solidFill>
                <a:effectLst/>
                <a:latin typeface="Helvetica" pitchFamily="2" charset="0"/>
              </a:rPr>
              <a:t>New Search Macro</a:t>
            </a:r>
            <a:r>
              <a:rPr lang="en-US" sz="1500" b="0" i="0" u="none" strike="noStrike">
                <a:solidFill>
                  <a:schemeClr val="tx1"/>
                </a:solidFill>
                <a:effectLst/>
                <a:latin typeface="Helvetica" pitchFamily="2" charset="0"/>
              </a:rPr>
              <a:t>.</a:t>
            </a:r>
          </a:p>
          <a:p>
            <a:pPr lvl="1">
              <a:lnSpc>
                <a:spcPct val="90000"/>
              </a:lnSpc>
              <a:buFont typeface="+mj-lt"/>
              <a:buAutoNum type="arabicPeriod"/>
            </a:pPr>
            <a:r>
              <a:rPr lang="en-US" sz="1500" b="1" i="0" u="none" strike="noStrike">
                <a:solidFill>
                  <a:schemeClr val="tx1"/>
                </a:solidFill>
                <a:effectLst/>
                <a:latin typeface="Helvetica" pitchFamily="2" charset="0"/>
              </a:rPr>
              <a:t>Name</a:t>
            </a:r>
            <a:r>
              <a:rPr lang="en-US" sz="1500" b="0" i="0" u="none" strike="noStrike">
                <a:solidFill>
                  <a:schemeClr val="tx1"/>
                </a:solidFill>
                <a:effectLst/>
                <a:latin typeface="Helvetica" pitchFamily="2" charset="0"/>
              </a:rPr>
              <a:t>: Enter a name for your macro. This is how you'll reference the macro in your searches (e.g., my_macro).</a:t>
            </a:r>
          </a:p>
          <a:p>
            <a:pPr lvl="1">
              <a:lnSpc>
                <a:spcPct val="90000"/>
              </a:lnSpc>
              <a:buFont typeface="+mj-lt"/>
              <a:buAutoNum type="arabicPeriod"/>
            </a:pPr>
            <a:r>
              <a:rPr lang="en-US" sz="1500" b="1" i="0" u="none" strike="noStrike">
                <a:solidFill>
                  <a:schemeClr val="tx1"/>
                </a:solidFill>
                <a:effectLst/>
                <a:latin typeface="Helvetica" pitchFamily="2" charset="0"/>
              </a:rPr>
              <a:t>Definition</a:t>
            </a:r>
            <a:r>
              <a:rPr lang="en-US" sz="1500" b="0" i="0" u="none" strike="noStrike">
                <a:solidFill>
                  <a:schemeClr val="tx1"/>
                </a:solidFill>
                <a:effectLst/>
                <a:latin typeface="Helvetica" pitchFamily="2" charset="0"/>
              </a:rPr>
              <a:t>: Enter the search string or portion of a search string that you want to reuse. You can include Splunk search commands, fields, functions, and arguments.</a:t>
            </a:r>
          </a:p>
          <a:p>
            <a:pPr>
              <a:lnSpc>
                <a:spcPct val="90000"/>
              </a:lnSpc>
            </a:pPr>
            <a:endParaRPr lang="en-US" sz="1500">
              <a:solidFill>
                <a:schemeClr val="tx1"/>
              </a:solidFill>
              <a:latin typeface="Helvetica" pitchFamily="2" charset="0"/>
            </a:endParaRPr>
          </a:p>
        </p:txBody>
      </p:sp>
    </p:spTree>
    <p:extLst>
      <p:ext uri="{BB962C8B-B14F-4D97-AF65-F5344CB8AC3E}">
        <p14:creationId xmlns:p14="http://schemas.microsoft.com/office/powerpoint/2010/main" val="2578884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a:xfrm>
            <a:off x="865969" y="927098"/>
            <a:ext cx="6577049" cy="709865"/>
          </a:xfrm>
        </p:spPr>
        <p:txBody>
          <a:bodyPr/>
          <a:lstStyle/>
          <a:p>
            <a:r>
              <a:rPr lang="en-US" b="1" dirty="0">
                <a:solidFill>
                  <a:srgbClr val="EBEBEB"/>
                </a:solidFill>
                <a:latin typeface="Helvetica" pitchFamily="2" charset="0"/>
              </a:rPr>
              <a:t>How to Create Macros(Example)</a:t>
            </a:r>
            <a:endParaRPr lang="en-US" dirty="0"/>
          </a:p>
        </p:txBody>
      </p:sp>
      <p:pic>
        <p:nvPicPr>
          <p:cNvPr id="4" name="Content Placeholder 3">
            <a:extLst>
              <a:ext uri="{FF2B5EF4-FFF2-40B4-BE49-F238E27FC236}">
                <a16:creationId xmlns:a16="http://schemas.microsoft.com/office/drawing/2014/main" id="{59FCE3B7-124A-A72F-BA2C-8E91A8B46512}"/>
              </a:ext>
            </a:extLst>
          </p:cNvPr>
          <p:cNvPicPr>
            <a:picLocks noGrp="1" noChangeAspect="1"/>
          </p:cNvPicPr>
          <p:nvPr>
            <p:ph idx="1"/>
          </p:nvPr>
        </p:nvPicPr>
        <p:blipFill>
          <a:blip r:embed="rId2"/>
          <a:stretch>
            <a:fillRect/>
          </a:stretch>
        </p:blipFill>
        <p:spPr>
          <a:xfrm>
            <a:off x="639098" y="2528529"/>
            <a:ext cx="8141108" cy="3530600"/>
          </a:xfrm>
          <a:prstGeom prst="rect">
            <a:avLst/>
          </a:prstGeom>
        </p:spPr>
      </p:pic>
    </p:spTree>
    <p:extLst>
      <p:ext uri="{BB962C8B-B14F-4D97-AF65-F5344CB8AC3E}">
        <p14:creationId xmlns:p14="http://schemas.microsoft.com/office/powerpoint/2010/main" val="188009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p:txBody>
          <a:bodyPr/>
          <a:lstStyle/>
          <a:p>
            <a:r>
              <a:rPr lang="en-US" b="1" dirty="0">
                <a:solidFill>
                  <a:srgbClr val="EBEBEB"/>
                </a:solidFill>
                <a:latin typeface="Helvetica" pitchFamily="2" charset="0"/>
              </a:rPr>
              <a:t>How to Create Macros</a:t>
            </a:r>
            <a:endParaRPr lang="en-US" dirty="0"/>
          </a:p>
        </p:txBody>
      </p: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864382" y="2489200"/>
            <a:ext cx="7817502" cy="3530600"/>
          </a:xfrm>
        </p:spPr>
        <p:txBody>
          <a:bodyPr>
            <a:normAutofit/>
          </a:bodyPr>
          <a:lstStyle/>
          <a:p>
            <a:pPr algn="l">
              <a:buFont typeface="+mj-lt"/>
              <a:buAutoNum type="arabicPeriod" startAt="4"/>
            </a:pPr>
            <a:r>
              <a:rPr lang="en-US" b="1" dirty="0">
                <a:latin typeface="Helvetica" pitchFamily="2" charset="0"/>
              </a:rPr>
              <a:t>Arguments</a:t>
            </a:r>
            <a:r>
              <a:rPr lang="en-US" dirty="0">
                <a:latin typeface="Helvetica" pitchFamily="2" charset="0"/>
              </a:rPr>
              <a:t>: If your macro includes placeholders like $field$, specify the number of arguments here. In the example above, you would specify 1 argument.</a:t>
            </a:r>
          </a:p>
          <a:p>
            <a:pPr algn="l">
              <a:buFont typeface="+mj-lt"/>
              <a:buAutoNum type="arabicPeriod" startAt="4"/>
            </a:pPr>
            <a:r>
              <a:rPr lang="en-US" b="1" dirty="0">
                <a:latin typeface="Helvetica" pitchFamily="2" charset="0"/>
              </a:rPr>
              <a:t>Description</a:t>
            </a:r>
            <a:r>
              <a:rPr lang="en-US" dirty="0">
                <a:latin typeface="Helvetica" pitchFamily="2" charset="0"/>
              </a:rPr>
              <a:t>: (Optional) Provide a description of what the macro does. This is helpful for documentation purposes.</a:t>
            </a:r>
          </a:p>
          <a:p>
            <a:pPr algn="l">
              <a:buFont typeface="+mj-lt"/>
              <a:buAutoNum type="arabicPeriod" startAt="4"/>
            </a:pPr>
            <a:r>
              <a:rPr lang="en-US" b="1" dirty="0">
                <a:latin typeface="Helvetica" pitchFamily="2" charset="0"/>
              </a:rPr>
              <a:t>App</a:t>
            </a:r>
            <a:r>
              <a:rPr lang="en-US" dirty="0">
                <a:latin typeface="Helvetica" pitchFamily="2" charset="0"/>
              </a:rPr>
              <a:t>: Ensure that the macro is saved in the correct app context (e.g., the app where you plan to use it).</a:t>
            </a:r>
          </a:p>
          <a:p>
            <a:pPr algn="l">
              <a:buFont typeface="+mj-lt"/>
              <a:buAutoNum type="arabicPeriod" startAt="4"/>
            </a:pPr>
            <a:r>
              <a:rPr lang="en-US" b="1" dirty="0">
                <a:latin typeface="Helvetica" pitchFamily="2" charset="0"/>
              </a:rPr>
              <a:t>Permissions</a:t>
            </a:r>
            <a:r>
              <a:rPr lang="en-US" dirty="0">
                <a:latin typeface="Helvetica" pitchFamily="2" charset="0"/>
              </a:rPr>
              <a:t>: Set the appropriate permissions. You can make the macro private, shared within the app, or globally accessible.</a:t>
            </a:r>
          </a:p>
          <a:p>
            <a:pPr algn="l">
              <a:buFont typeface="+mj-lt"/>
              <a:buAutoNum type="arabicPeriod" startAt="4"/>
            </a:pPr>
            <a:r>
              <a:rPr lang="en-US" dirty="0">
                <a:latin typeface="Helvetica" pitchFamily="2" charset="0"/>
              </a:rPr>
              <a:t>Click </a:t>
            </a:r>
            <a:r>
              <a:rPr lang="en-US" b="1" dirty="0">
                <a:latin typeface="Helvetica" pitchFamily="2" charset="0"/>
              </a:rPr>
              <a:t>Save</a:t>
            </a:r>
            <a:r>
              <a:rPr lang="en-US" dirty="0">
                <a:latin typeface="Helvetica" pitchFamily="2" charset="0"/>
              </a:rPr>
              <a:t>.</a:t>
            </a:r>
          </a:p>
        </p:txBody>
      </p:sp>
    </p:spTree>
    <p:extLst>
      <p:ext uri="{BB962C8B-B14F-4D97-AF65-F5344CB8AC3E}">
        <p14:creationId xmlns:p14="http://schemas.microsoft.com/office/powerpoint/2010/main" val="693701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a:xfrm>
            <a:off x="866215" y="973668"/>
            <a:ext cx="6571060" cy="706964"/>
          </a:xfrm>
        </p:spPr>
        <p:txBody>
          <a:bodyPr>
            <a:normAutofit/>
          </a:bodyPr>
          <a:lstStyle/>
          <a:p>
            <a:r>
              <a:rPr lang="en-US" b="1" dirty="0">
                <a:solidFill>
                  <a:srgbClr val="EBEBEB"/>
                </a:solidFill>
                <a:latin typeface="Helvetica" pitchFamily="2" charset="0"/>
              </a:rPr>
              <a:t>How to Create Macros</a:t>
            </a:r>
            <a:endParaRPr lang="en-US">
              <a:solidFill>
                <a:srgbClr val="EBEBEB"/>
              </a:solidFill>
            </a:endParaRPr>
          </a:p>
        </p:txBody>
      </p: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866216" y="2603500"/>
            <a:ext cx="2610790" cy="3416300"/>
          </a:xfrm>
        </p:spPr>
        <p:txBody>
          <a:bodyPr anchor="ctr">
            <a:normAutofit/>
          </a:bodyPr>
          <a:lstStyle/>
          <a:p>
            <a:pPr>
              <a:lnSpc>
                <a:spcPct val="90000"/>
              </a:lnSpc>
            </a:pPr>
            <a:r>
              <a:rPr lang="en-US" sz="1300" b="1" i="0" u="none" strike="noStrike">
                <a:effectLst/>
                <a:latin typeface="Helvetica" pitchFamily="2" charset="0"/>
              </a:rPr>
              <a:t>Step 3: Use the Macro in Searches</a:t>
            </a:r>
          </a:p>
          <a:p>
            <a:pPr>
              <a:lnSpc>
                <a:spcPct val="90000"/>
              </a:lnSpc>
              <a:buFont typeface="+mj-lt"/>
              <a:buAutoNum type="arabicPeriod"/>
            </a:pPr>
            <a:r>
              <a:rPr lang="en-US" sz="1300" b="0" i="0" u="none" strike="noStrike">
                <a:effectLst/>
                <a:latin typeface="Helvetica" pitchFamily="2" charset="0"/>
              </a:rPr>
              <a:t>To use the macro in a search, reference it with the backtick (`) character.</a:t>
            </a:r>
          </a:p>
          <a:p>
            <a:pPr>
              <a:lnSpc>
                <a:spcPct val="90000"/>
              </a:lnSpc>
              <a:buFont typeface="+mj-lt"/>
              <a:buAutoNum type="arabicPeriod"/>
            </a:pPr>
            <a:endParaRPr lang="en-US" sz="1300">
              <a:latin typeface="Helvetica" pitchFamily="2" charset="0"/>
            </a:endParaRPr>
          </a:p>
          <a:p>
            <a:pPr>
              <a:lnSpc>
                <a:spcPct val="90000"/>
              </a:lnSpc>
              <a:buFont typeface="+mj-lt"/>
              <a:buAutoNum type="arabicPeriod"/>
            </a:pPr>
            <a:endParaRPr lang="en-US" sz="1300" b="0" i="0" u="none" strike="noStrike">
              <a:effectLst/>
              <a:latin typeface="Helvetica" pitchFamily="2" charset="0"/>
            </a:endParaRPr>
          </a:p>
          <a:p>
            <a:pPr>
              <a:lnSpc>
                <a:spcPct val="90000"/>
              </a:lnSpc>
              <a:buFont typeface="+mj-lt"/>
              <a:buAutoNum type="arabicPeriod"/>
            </a:pPr>
            <a:endParaRPr lang="en-US" sz="1300" b="0" i="0" u="none" strike="noStrike">
              <a:effectLst/>
              <a:latin typeface="Helvetica" pitchFamily="2" charset="0"/>
            </a:endParaRPr>
          </a:p>
          <a:p>
            <a:pPr>
              <a:lnSpc>
                <a:spcPct val="90000"/>
              </a:lnSpc>
              <a:buFont typeface="+mj-lt"/>
              <a:buAutoNum type="arabicPeriod"/>
            </a:pPr>
            <a:endParaRPr lang="en-US" sz="1300">
              <a:latin typeface="Helvetica" pitchFamily="2" charset="0"/>
            </a:endParaRPr>
          </a:p>
          <a:p>
            <a:pPr>
              <a:lnSpc>
                <a:spcPct val="90000"/>
              </a:lnSpc>
              <a:buFont typeface="+mj-lt"/>
              <a:buAutoNum type="arabicPeriod"/>
            </a:pPr>
            <a:endParaRPr lang="en-US" sz="1300" b="0" i="0" u="none" strike="noStrike">
              <a:effectLst/>
              <a:latin typeface="Helvetica" pitchFamily="2" charset="0"/>
            </a:endParaRPr>
          </a:p>
          <a:p>
            <a:pPr>
              <a:lnSpc>
                <a:spcPct val="90000"/>
              </a:lnSpc>
              <a:buFont typeface="+mj-lt"/>
              <a:buAutoNum type="arabicPeriod"/>
            </a:pPr>
            <a:r>
              <a:rPr lang="en-US" sz="1300" b="0" i="0" u="none" strike="noStrike">
                <a:effectLst/>
                <a:latin typeface="Helvetica" pitchFamily="2" charset="0"/>
              </a:rPr>
              <a:t>You can now use the macro in any search, dashboard, or alert within the app.</a:t>
            </a:r>
          </a:p>
        </p:txBody>
      </p:sp>
      <p:pic>
        <p:nvPicPr>
          <p:cNvPr id="4" name="Picture 3">
            <a:extLst>
              <a:ext uri="{FF2B5EF4-FFF2-40B4-BE49-F238E27FC236}">
                <a16:creationId xmlns:a16="http://schemas.microsoft.com/office/drawing/2014/main" id="{392A1641-17BC-7598-6E8B-810B9E26AA98}"/>
              </a:ext>
            </a:extLst>
          </p:cNvPr>
          <p:cNvPicPr>
            <a:picLocks noChangeAspect="1"/>
          </p:cNvPicPr>
          <p:nvPr/>
        </p:nvPicPr>
        <p:blipFill>
          <a:blip r:embed="rId2"/>
          <a:stretch>
            <a:fillRect/>
          </a:stretch>
        </p:blipFill>
        <p:spPr>
          <a:xfrm>
            <a:off x="3738717" y="3368391"/>
            <a:ext cx="4619101" cy="188228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5058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a:xfrm>
            <a:off x="750279" y="1209957"/>
            <a:ext cx="2275935" cy="4438087"/>
          </a:xfrm>
        </p:spPr>
        <p:txBody>
          <a:bodyPr anchor="ctr">
            <a:normAutofit/>
          </a:bodyPr>
          <a:lstStyle/>
          <a:p>
            <a:pPr algn="r"/>
            <a:r>
              <a:rPr lang="en-US" sz="2800" b="1">
                <a:solidFill>
                  <a:schemeClr val="tx1"/>
                </a:solidFill>
                <a:latin typeface="Helvetica" pitchFamily="2" charset="0"/>
              </a:rPr>
              <a:t>Lookups</a:t>
            </a:r>
            <a:endParaRPr lang="en-US" sz="28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3508818" y="1059025"/>
            <a:ext cx="3976641" cy="4739950"/>
          </a:xfrm>
        </p:spPr>
        <p:txBody>
          <a:bodyPr anchor="ctr">
            <a:normAutofit/>
          </a:bodyPr>
          <a:lstStyle/>
          <a:p>
            <a:r>
              <a:rPr lang="en-US" b="1" i="0" u="none" strike="noStrike">
                <a:solidFill>
                  <a:schemeClr val="tx1"/>
                </a:solidFill>
                <a:effectLst/>
                <a:latin typeface="Helvetica" pitchFamily="2" charset="0"/>
              </a:rPr>
              <a:t>Lookups</a:t>
            </a:r>
            <a:r>
              <a:rPr lang="en-US" b="0" i="0" u="none" strike="noStrike">
                <a:solidFill>
                  <a:schemeClr val="tx1"/>
                </a:solidFill>
                <a:effectLst/>
                <a:latin typeface="Helvetica" pitchFamily="2" charset="0"/>
              </a:rPr>
              <a:t> enrich your event data by adding field-value combinations from lookup tables. Splunk software uses lookups to match field-value combinations in your event data with field-value combinations in external lookup tables. If Splunk software finds those field-value combinations in your lookup table, Splunk software will append the corresponding field-value combinations from the table to the events in your search.</a:t>
            </a:r>
          </a:p>
        </p:txBody>
      </p:sp>
    </p:spTree>
    <p:extLst>
      <p:ext uri="{BB962C8B-B14F-4D97-AF65-F5344CB8AC3E}">
        <p14:creationId xmlns:p14="http://schemas.microsoft.com/office/powerpoint/2010/main" val="27554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grpSp>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a:xfrm>
            <a:off x="627185" y="1085549"/>
            <a:ext cx="2573210" cy="4686903"/>
          </a:xfrm>
        </p:spPr>
        <p:txBody>
          <a:bodyPr anchor="ctr">
            <a:normAutofit/>
          </a:bodyPr>
          <a:lstStyle/>
          <a:p>
            <a:pPr algn="r"/>
            <a:r>
              <a:rPr lang="en-US" b="1">
                <a:solidFill>
                  <a:schemeClr val="tx1"/>
                </a:solidFill>
                <a:latin typeface="Helvetica" pitchFamily="2" charset="0"/>
              </a:rPr>
              <a:t>Types of Lookups</a:t>
            </a:r>
            <a:endParaRPr lang="en-US">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3781049" y="1085549"/>
            <a:ext cx="4184780" cy="4686903"/>
          </a:xfrm>
        </p:spPr>
        <p:txBody>
          <a:bodyPr anchor="ctr">
            <a:normAutofit/>
          </a:bodyPr>
          <a:lstStyle/>
          <a:p>
            <a:r>
              <a:rPr lang="en-US" b="0" i="0" u="none" strike="noStrike">
                <a:solidFill>
                  <a:schemeClr val="tx1"/>
                </a:solidFill>
                <a:effectLst/>
                <a:latin typeface="Helvetica" pitchFamily="2" charset="0"/>
              </a:rPr>
              <a:t>There are four types of lookups:</a:t>
            </a:r>
          </a:p>
          <a:p>
            <a:pPr lvl="1">
              <a:buFont typeface="Arial" panose="020B0604020202020204" pitchFamily="34" charset="0"/>
              <a:buChar char="•"/>
            </a:pPr>
            <a:r>
              <a:rPr lang="en-US" b="1" i="0" u="none" strike="noStrike">
                <a:solidFill>
                  <a:schemeClr val="tx1"/>
                </a:solidFill>
                <a:effectLst/>
                <a:latin typeface="Helvetica" pitchFamily="2" charset="0"/>
              </a:rPr>
              <a:t>CSV lookups</a:t>
            </a:r>
          </a:p>
          <a:p>
            <a:pPr lvl="1">
              <a:buFont typeface="Arial" panose="020B0604020202020204" pitchFamily="34" charset="0"/>
              <a:buChar char="•"/>
            </a:pPr>
            <a:r>
              <a:rPr lang="en-US" b="1" i="0" u="none" strike="noStrike">
                <a:solidFill>
                  <a:schemeClr val="tx1"/>
                </a:solidFill>
                <a:effectLst/>
                <a:latin typeface="Helvetica" pitchFamily="2" charset="0"/>
              </a:rPr>
              <a:t>External lookups</a:t>
            </a:r>
          </a:p>
          <a:p>
            <a:pPr lvl="1">
              <a:buFont typeface="Arial" panose="020B0604020202020204" pitchFamily="34" charset="0"/>
              <a:buChar char="•"/>
            </a:pPr>
            <a:r>
              <a:rPr lang="en-US" b="1" i="0" u="none" strike="noStrike">
                <a:solidFill>
                  <a:schemeClr val="tx1"/>
                </a:solidFill>
                <a:effectLst/>
                <a:latin typeface="Helvetica" pitchFamily="2" charset="0"/>
              </a:rPr>
              <a:t>KV Store lookups</a:t>
            </a:r>
          </a:p>
          <a:p>
            <a:pPr lvl="1">
              <a:buFont typeface="Arial" panose="020B0604020202020204" pitchFamily="34" charset="0"/>
              <a:buChar char="•"/>
            </a:pPr>
            <a:r>
              <a:rPr lang="en-US" b="1" i="0" u="none" strike="noStrike">
                <a:solidFill>
                  <a:schemeClr val="tx1"/>
                </a:solidFill>
                <a:effectLst/>
                <a:latin typeface="Helvetica" pitchFamily="2" charset="0"/>
              </a:rPr>
              <a:t>Geospatial lookups</a:t>
            </a:r>
          </a:p>
        </p:txBody>
      </p:sp>
    </p:spTree>
    <p:extLst>
      <p:ext uri="{BB962C8B-B14F-4D97-AF65-F5344CB8AC3E}">
        <p14:creationId xmlns:p14="http://schemas.microsoft.com/office/powerpoint/2010/main" val="167914812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p:txBody>
          <a:bodyPr/>
          <a:lstStyle/>
          <a:p>
            <a:r>
              <a:rPr lang="en-US" b="1" dirty="0">
                <a:solidFill>
                  <a:srgbClr val="EBEBEB"/>
                </a:solidFill>
                <a:latin typeface="Helvetica" pitchFamily="2" charset="0"/>
              </a:rPr>
              <a:t>Types of Lookups</a:t>
            </a:r>
            <a:endParaRPr lang="en-US" dirty="0"/>
          </a:p>
        </p:txBody>
      </p: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471948" y="2241755"/>
            <a:ext cx="8308258" cy="4385187"/>
          </a:xfrm>
        </p:spPr>
        <p:txBody>
          <a:bodyPr>
            <a:normAutofit fontScale="70000" lnSpcReduction="20000"/>
          </a:bodyPr>
          <a:lstStyle/>
          <a:p>
            <a:r>
              <a:rPr lang="en-US" b="1" dirty="0">
                <a:latin typeface="Helvetica" pitchFamily="2" charset="0"/>
              </a:rPr>
              <a:t>CSV Lookups</a:t>
            </a:r>
            <a:r>
              <a:rPr lang="en-US" dirty="0">
                <a:latin typeface="Helvetica" pitchFamily="2" charset="0"/>
              </a:rPr>
              <a:t>:</a:t>
            </a:r>
          </a:p>
          <a:p>
            <a:pPr lvl="1">
              <a:buFont typeface="Arial" panose="020B0604020202020204" pitchFamily="34" charset="0"/>
              <a:buChar char="•"/>
            </a:pPr>
            <a:r>
              <a:rPr lang="en-US" dirty="0">
                <a:latin typeface="Helvetica" pitchFamily="2" charset="0"/>
              </a:rPr>
              <a:t>These are the most common type of lookups in Splunk. They involve a static CSV file that contains a table of data. The lookup maps fields in your search results to corresponding fields in the CSV file.</a:t>
            </a:r>
          </a:p>
          <a:p>
            <a:pPr lvl="1">
              <a:buFont typeface="Arial" panose="020B0604020202020204" pitchFamily="34" charset="0"/>
              <a:buChar char="•"/>
            </a:pPr>
            <a:r>
              <a:rPr lang="en-US" b="1" dirty="0">
                <a:latin typeface="Helvetica" pitchFamily="2" charset="0"/>
              </a:rPr>
              <a:t>Example</a:t>
            </a:r>
            <a:r>
              <a:rPr lang="en-US" dirty="0">
                <a:latin typeface="Helvetica" pitchFamily="2" charset="0"/>
              </a:rPr>
              <a:t>: You have a CSV file containing a mapping of IP addresses to geographic locations. You can use a CSV lookup to add the location information to events based on the IP address.</a:t>
            </a:r>
          </a:p>
          <a:p>
            <a:r>
              <a:rPr lang="en-US" b="1" dirty="0">
                <a:latin typeface="Helvetica" pitchFamily="2" charset="0"/>
              </a:rPr>
              <a:t>KV Store Lookups</a:t>
            </a:r>
            <a:r>
              <a:rPr lang="en-US" dirty="0">
                <a:latin typeface="Helvetica" pitchFamily="2" charset="0"/>
              </a:rPr>
              <a:t>:</a:t>
            </a:r>
          </a:p>
          <a:p>
            <a:pPr lvl="1">
              <a:buFont typeface="Arial" panose="020B0604020202020204" pitchFamily="34" charset="0"/>
              <a:buChar char="•"/>
            </a:pPr>
            <a:r>
              <a:rPr lang="en-US" dirty="0">
                <a:latin typeface="Helvetica" pitchFamily="2" charset="0"/>
              </a:rPr>
              <a:t>KV Store lookups use a key-value store, which is a Splunk-specific database that allows for dynamic storage of structured data. Unlike CSV files, KV Store data can be updated and managed within Splunk.</a:t>
            </a:r>
          </a:p>
          <a:p>
            <a:pPr lvl="1">
              <a:buFont typeface="Arial" panose="020B0604020202020204" pitchFamily="34" charset="0"/>
              <a:buChar char="•"/>
            </a:pPr>
            <a:r>
              <a:rPr lang="en-US" b="1" dirty="0">
                <a:latin typeface="Helvetica" pitchFamily="2" charset="0"/>
              </a:rPr>
              <a:t>Example</a:t>
            </a:r>
            <a:r>
              <a:rPr lang="en-US" dirty="0">
                <a:latin typeface="Helvetica" pitchFamily="2" charset="0"/>
              </a:rPr>
              <a:t>: You have a dynamic dataset of user IDs and their corresponding roles that can be updated through a dashboard interface. A KV Store lookup can be used to enrich your events with user role information.</a:t>
            </a:r>
          </a:p>
          <a:p>
            <a:r>
              <a:rPr lang="en-US" b="1" dirty="0">
                <a:latin typeface="Helvetica" pitchFamily="2" charset="0"/>
              </a:rPr>
              <a:t>External Lookups</a:t>
            </a:r>
            <a:r>
              <a:rPr lang="en-US" dirty="0">
                <a:latin typeface="Helvetica" pitchFamily="2" charset="0"/>
              </a:rPr>
              <a:t>:</a:t>
            </a:r>
          </a:p>
          <a:p>
            <a:pPr lvl="1">
              <a:buFont typeface="Arial" panose="020B0604020202020204" pitchFamily="34" charset="0"/>
              <a:buChar char="•"/>
            </a:pPr>
            <a:r>
              <a:rPr lang="en-US" dirty="0">
                <a:latin typeface="Helvetica" pitchFamily="2" charset="0"/>
              </a:rPr>
              <a:t>External lookups call an external script or program to perform a lookup. The script can interact with external databases, APIs, or other systems to return data.</a:t>
            </a:r>
          </a:p>
          <a:p>
            <a:pPr lvl="1">
              <a:buFont typeface="Arial" panose="020B0604020202020204" pitchFamily="34" charset="0"/>
              <a:buChar char="•"/>
            </a:pPr>
            <a:r>
              <a:rPr lang="en-US" b="1" dirty="0">
                <a:latin typeface="Helvetica" pitchFamily="2" charset="0"/>
              </a:rPr>
              <a:t>Example</a:t>
            </a:r>
            <a:r>
              <a:rPr lang="en-US" dirty="0">
                <a:latin typeface="Helvetica" pitchFamily="2" charset="0"/>
              </a:rPr>
              <a:t>: You have a Python script that queries a REST API for threat intelligence data. An external lookup can invoke this script to enrich your events with threat information.</a:t>
            </a:r>
          </a:p>
          <a:p>
            <a:r>
              <a:rPr lang="en-US" b="1" dirty="0">
                <a:latin typeface="Helvetica" pitchFamily="2" charset="0"/>
              </a:rPr>
              <a:t>Geospatial Lookups</a:t>
            </a:r>
            <a:r>
              <a:rPr lang="en-US" dirty="0">
                <a:latin typeface="Helvetica" pitchFamily="2" charset="0"/>
              </a:rPr>
              <a:t>:</a:t>
            </a:r>
          </a:p>
          <a:p>
            <a:pPr lvl="1">
              <a:buFont typeface="Arial" panose="020B0604020202020204" pitchFamily="34" charset="0"/>
              <a:buChar char="•"/>
            </a:pPr>
            <a:r>
              <a:rPr lang="en-US" dirty="0">
                <a:latin typeface="Helvetica" pitchFamily="2" charset="0"/>
              </a:rPr>
              <a:t>Geospatial lookups use a KMZ file (a compressed version of KML, which is used for geographic data) to provide geographic context to your data. This is particularly useful for visualizing data on maps.</a:t>
            </a:r>
          </a:p>
          <a:p>
            <a:pPr lvl="1">
              <a:buFont typeface="Arial" panose="020B0604020202020204" pitchFamily="34" charset="0"/>
              <a:buChar char="•"/>
            </a:pPr>
            <a:r>
              <a:rPr lang="en-US" b="1" dirty="0">
                <a:latin typeface="Helvetica" pitchFamily="2" charset="0"/>
              </a:rPr>
              <a:t>Example</a:t>
            </a:r>
            <a:r>
              <a:rPr lang="en-US" dirty="0">
                <a:latin typeface="Helvetica" pitchFamily="2" charset="0"/>
              </a:rPr>
              <a:t>: You have events with latitude and longitude coordinates, and you want to map them to specific regions or polygons on a map.</a:t>
            </a:r>
          </a:p>
        </p:txBody>
      </p:sp>
    </p:spTree>
    <p:extLst>
      <p:ext uri="{BB962C8B-B14F-4D97-AF65-F5344CB8AC3E}">
        <p14:creationId xmlns:p14="http://schemas.microsoft.com/office/powerpoint/2010/main" val="390648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a:xfrm>
            <a:off x="750279" y="1209957"/>
            <a:ext cx="2275935" cy="4438087"/>
          </a:xfrm>
        </p:spPr>
        <p:txBody>
          <a:bodyPr anchor="ctr">
            <a:normAutofit/>
          </a:bodyPr>
          <a:lstStyle/>
          <a:p>
            <a:pPr algn="r"/>
            <a:r>
              <a:rPr lang="en-US" sz="2800" b="1">
                <a:solidFill>
                  <a:schemeClr val="tx1"/>
                </a:solidFill>
                <a:latin typeface="Helvetica" pitchFamily="2" charset="0"/>
              </a:rPr>
              <a:t>Lookup Definition</a:t>
            </a:r>
            <a:endParaRPr lang="en-US" sz="28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3508818" y="1059025"/>
            <a:ext cx="3976641" cy="4739950"/>
          </a:xfrm>
        </p:spPr>
        <p:txBody>
          <a:bodyPr anchor="ctr">
            <a:normAutofit/>
          </a:bodyPr>
          <a:lstStyle/>
          <a:p>
            <a:pPr>
              <a:lnSpc>
                <a:spcPct val="90000"/>
              </a:lnSpc>
            </a:pPr>
            <a:r>
              <a:rPr lang="en-US" b="1" i="0" u="none" strike="noStrike">
                <a:solidFill>
                  <a:schemeClr val="tx1"/>
                </a:solidFill>
                <a:effectLst/>
                <a:latin typeface="Helvetica" pitchFamily="2" charset="0"/>
              </a:rPr>
              <a:t>Step 1: Create the Lookup Definition</a:t>
            </a:r>
          </a:p>
          <a:p>
            <a:pPr lvl="1">
              <a:lnSpc>
                <a:spcPct val="90000"/>
              </a:lnSpc>
              <a:buFont typeface="+mj-lt"/>
              <a:buAutoNum type="arabicPeriod"/>
            </a:pPr>
            <a:r>
              <a:rPr lang="en-US" b="0" i="0" u="none" strike="noStrike">
                <a:solidFill>
                  <a:schemeClr val="tx1"/>
                </a:solidFill>
                <a:effectLst/>
                <a:latin typeface="Helvetica" pitchFamily="2" charset="0"/>
              </a:rPr>
              <a:t>Navigate to </a:t>
            </a:r>
            <a:r>
              <a:rPr lang="en-US" b="1" i="0" u="none" strike="noStrike">
                <a:solidFill>
                  <a:schemeClr val="tx1"/>
                </a:solidFill>
                <a:effectLst/>
                <a:latin typeface="Helvetica" pitchFamily="2" charset="0"/>
              </a:rPr>
              <a:t>Settings</a:t>
            </a:r>
            <a:r>
              <a:rPr lang="en-US" b="0" i="0" u="none" strike="noStrike">
                <a:solidFill>
                  <a:schemeClr val="tx1"/>
                </a:solidFill>
                <a:effectLst/>
                <a:latin typeface="Helvetica" pitchFamily="2" charset="0"/>
              </a:rPr>
              <a:t> &gt; </a:t>
            </a:r>
            <a:r>
              <a:rPr lang="en-US" b="1" i="0" u="none" strike="noStrike">
                <a:solidFill>
                  <a:schemeClr val="tx1"/>
                </a:solidFill>
                <a:effectLst/>
                <a:latin typeface="Helvetica" pitchFamily="2" charset="0"/>
              </a:rPr>
              <a:t>Lookups</a:t>
            </a:r>
            <a:r>
              <a:rPr lang="en-US" b="0" i="0" u="none" strike="noStrike">
                <a:solidFill>
                  <a:schemeClr val="tx1"/>
                </a:solidFill>
                <a:effectLst/>
                <a:latin typeface="Helvetica" pitchFamily="2" charset="0"/>
              </a:rPr>
              <a:t> &gt; </a:t>
            </a:r>
            <a:r>
              <a:rPr lang="en-US" b="1" i="0" u="none" strike="noStrike">
                <a:solidFill>
                  <a:schemeClr val="tx1"/>
                </a:solidFill>
                <a:effectLst/>
                <a:latin typeface="Helvetica" pitchFamily="2" charset="0"/>
              </a:rPr>
              <a:t>Lookup definitions</a:t>
            </a:r>
            <a:r>
              <a:rPr lang="en-US" b="0" i="0" u="none" strike="noStrike">
                <a:solidFill>
                  <a:schemeClr val="tx1"/>
                </a:solidFill>
                <a:effectLst/>
                <a:latin typeface="Helvetica" pitchFamily="2" charset="0"/>
              </a:rPr>
              <a:t>.</a:t>
            </a:r>
          </a:p>
          <a:p>
            <a:pPr lvl="1">
              <a:lnSpc>
                <a:spcPct val="90000"/>
              </a:lnSpc>
              <a:buFont typeface="+mj-lt"/>
              <a:buAutoNum type="arabicPeriod"/>
            </a:pPr>
            <a:r>
              <a:rPr lang="en-US" b="0" i="0" u="none" strike="noStrike">
                <a:solidFill>
                  <a:schemeClr val="tx1"/>
                </a:solidFill>
                <a:effectLst/>
                <a:latin typeface="Helvetica" pitchFamily="2" charset="0"/>
              </a:rPr>
              <a:t>Click </a:t>
            </a:r>
            <a:r>
              <a:rPr lang="en-US" b="1" i="0" u="none" strike="noStrike">
                <a:solidFill>
                  <a:schemeClr val="tx1"/>
                </a:solidFill>
                <a:effectLst/>
                <a:latin typeface="Helvetica" pitchFamily="2" charset="0"/>
              </a:rPr>
              <a:t>New Lookup Definition</a:t>
            </a:r>
            <a:r>
              <a:rPr lang="en-US" b="0" i="0" u="none" strike="noStrike">
                <a:solidFill>
                  <a:schemeClr val="tx1"/>
                </a:solidFill>
                <a:effectLst/>
                <a:latin typeface="Helvetica" pitchFamily="2" charset="0"/>
              </a:rPr>
              <a:t>.</a:t>
            </a:r>
          </a:p>
          <a:p>
            <a:pPr lvl="1">
              <a:lnSpc>
                <a:spcPct val="90000"/>
              </a:lnSpc>
              <a:buFont typeface="+mj-lt"/>
              <a:buAutoNum type="arabicPeriod"/>
            </a:pPr>
            <a:r>
              <a:rPr lang="en-US" b="0" i="0" u="none" strike="noStrike">
                <a:solidFill>
                  <a:schemeClr val="tx1"/>
                </a:solidFill>
                <a:effectLst/>
                <a:latin typeface="Helvetica" pitchFamily="2" charset="0"/>
              </a:rPr>
              <a:t>Select the appropriate type of lookup (CSV, KV Store, External).</a:t>
            </a:r>
          </a:p>
          <a:p>
            <a:pPr lvl="1">
              <a:lnSpc>
                <a:spcPct val="90000"/>
              </a:lnSpc>
              <a:buFont typeface="+mj-lt"/>
              <a:buAutoNum type="arabicPeriod"/>
            </a:pPr>
            <a:r>
              <a:rPr lang="en-US" b="0" i="0" u="none" strike="noStrike">
                <a:solidFill>
                  <a:schemeClr val="tx1"/>
                </a:solidFill>
                <a:effectLst/>
                <a:latin typeface="Helvetica" pitchFamily="2" charset="0"/>
              </a:rPr>
              <a:t>Fill in the required details:</a:t>
            </a:r>
          </a:p>
          <a:p>
            <a:pPr marL="1017270" lvl="2" indent="-285750">
              <a:lnSpc>
                <a:spcPct val="90000"/>
              </a:lnSpc>
            </a:pPr>
            <a:r>
              <a:rPr lang="en-US" b="1" i="0" u="none" strike="noStrike">
                <a:solidFill>
                  <a:schemeClr val="tx1"/>
                </a:solidFill>
                <a:effectLst/>
                <a:latin typeface="Helvetica" pitchFamily="2" charset="0"/>
              </a:rPr>
              <a:t>Name</a:t>
            </a:r>
            <a:r>
              <a:rPr lang="en-US" b="0" i="0" u="none" strike="noStrike">
                <a:solidFill>
                  <a:schemeClr val="tx1"/>
                </a:solidFill>
                <a:effectLst/>
                <a:latin typeface="Helvetica" pitchFamily="2" charset="0"/>
              </a:rPr>
              <a:t>: Give your lookup a descriptive name.</a:t>
            </a:r>
          </a:p>
          <a:p>
            <a:pPr marL="1017270" lvl="2" indent="-285750">
              <a:lnSpc>
                <a:spcPct val="90000"/>
              </a:lnSpc>
            </a:pPr>
            <a:r>
              <a:rPr lang="en-US" b="1" i="0" u="none" strike="noStrike">
                <a:solidFill>
                  <a:schemeClr val="tx1"/>
                </a:solidFill>
                <a:effectLst/>
                <a:latin typeface="Helvetica" pitchFamily="2" charset="0"/>
              </a:rPr>
              <a:t>Type</a:t>
            </a:r>
            <a:r>
              <a:rPr lang="en-US" b="0" i="0" u="none" strike="noStrike">
                <a:solidFill>
                  <a:schemeClr val="tx1"/>
                </a:solidFill>
                <a:effectLst/>
                <a:latin typeface="Helvetica" pitchFamily="2" charset="0"/>
              </a:rPr>
              <a:t>: Choose whether it's a file-based (CSV), KV Store, or external lookup.</a:t>
            </a:r>
          </a:p>
          <a:p>
            <a:pPr marL="1017270" lvl="2" indent="-285750">
              <a:lnSpc>
                <a:spcPct val="90000"/>
              </a:lnSpc>
            </a:pPr>
            <a:r>
              <a:rPr lang="en-US" b="1" i="0" u="none" strike="noStrike">
                <a:solidFill>
                  <a:schemeClr val="tx1"/>
                </a:solidFill>
                <a:effectLst/>
                <a:latin typeface="Helvetica" pitchFamily="2" charset="0"/>
              </a:rPr>
              <a:t>File Location/Script</a:t>
            </a:r>
            <a:r>
              <a:rPr lang="en-US" b="0" i="0" u="none" strike="noStrike">
                <a:solidFill>
                  <a:schemeClr val="tx1"/>
                </a:solidFill>
                <a:effectLst/>
                <a:latin typeface="Helvetica" pitchFamily="2" charset="0"/>
              </a:rPr>
              <a:t>: For CSV, provide the path to the CSV file. For external lookups, provide the path to the script.</a:t>
            </a:r>
          </a:p>
        </p:txBody>
      </p:sp>
    </p:spTree>
    <p:extLst>
      <p:ext uri="{BB962C8B-B14F-4D97-AF65-F5344CB8AC3E}">
        <p14:creationId xmlns:p14="http://schemas.microsoft.com/office/powerpoint/2010/main" val="3298529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p:txBody>
          <a:bodyPr/>
          <a:lstStyle/>
          <a:p>
            <a:r>
              <a:rPr lang="en-US" b="1" dirty="0">
                <a:solidFill>
                  <a:srgbClr val="EBEBEB"/>
                </a:solidFill>
                <a:latin typeface="Helvetica" pitchFamily="2" charset="0"/>
              </a:rPr>
              <a:t>Lookup In a search</a:t>
            </a:r>
            <a:endParaRPr lang="en-US" dirty="0"/>
          </a:p>
        </p:txBody>
      </p: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864382" y="2489200"/>
            <a:ext cx="7817502" cy="3842774"/>
          </a:xfrm>
        </p:spPr>
        <p:txBody>
          <a:bodyPr>
            <a:normAutofit/>
          </a:bodyPr>
          <a:lstStyle/>
          <a:p>
            <a:r>
              <a:rPr lang="en-US" dirty="0">
                <a:latin typeface="Helvetica" pitchFamily="2" charset="0"/>
              </a:rPr>
              <a:t>You can use a lookup in your search to enrich data. For example:</a:t>
            </a:r>
          </a:p>
          <a:p>
            <a:pPr lvl="2">
              <a:buFont typeface="Arial" panose="020B0604020202020204" pitchFamily="34" charset="0"/>
              <a:buChar char="•"/>
            </a:pPr>
            <a:r>
              <a:rPr lang="en-US" b="1" dirty="0">
                <a:latin typeface="Helvetica" pitchFamily="2" charset="0"/>
              </a:rPr>
              <a:t>index=</a:t>
            </a:r>
            <a:r>
              <a:rPr lang="en-US" b="1" dirty="0" err="1">
                <a:latin typeface="Helvetica" pitchFamily="2" charset="0"/>
              </a:rPr>
              <a:t>my_index</a:t>
            </a:r>
            <a:r>
              <a:rPr lang="en-US" b="1" dirty="0">
                <a:latin typeface="Helvetica" pitchFamily="2" charset="0"/>
              </a:rPr>
              <a:t> | lookup </a:t>
            </a:r>
            <a:r>
              <a:rPr lang="en-US" b="1" dirty="0" err="1">
                <a:latin typeface="Helvetica" pitchFamily="2" charset="0"/>
              </a:rPr>
              <a:t>geo_lookup</a:t>
            </a:r>
            <a:r>
              <a:rPr lang="en-US" b="1" dirty="0">
                <a:latin typeface="Helvetica" pitchFamily="2" charset="0"/>
              </a:rPr>
              <a:t> </a:t>
            </a:r>
            <a:r>
              <a:rPr lang="en-US" b="1" dirty="0" err="1">
                <a:latin typeface="Helvetica" pitchFamily="2" charset="0"/>
              </a:rPr>
              <a:t>ip_address</a:t>
            </a:r>
            <a:r>
              <a:rPr lang="en-US" b="1" dirty="0">
                <a:latin typeface="Helvetica" pitchFamily="2" charset="0"/>
              </a:rPr>
              <a:t> AS </a:t>
            </a:r>
            <a:r>
              <a:rPr lang="en-US" b="1" dirty="0" err="1">
                <a:latin typeface="Helvetica" pitchFamily="2" charset="0"/>
              </a:rPr>
              <a:t>src_ip</a:t>
            </a:r>
            <a:r>
              <a:rPr lang="en-US" b="1" dirty="0">
                <a:latin typeface="Helvetica" pitchFamily="2" charset="0"/>
              </a:rPr>
              <a:t> OUTPUT location AS </a:t>
            </a:r>
            <a:r>
              <a:rPr lang="en-US" b="1" dirty="0" err="1">
                <a:latin typeface="Helvetica" pitchFamily="2" charset="0"/>
              </a:rPr>
              <a:t>src_location</a:t>
            </a:r>
            <a:r>
              <a:rPr lang="en-US" b="1" dirty="0">
                <a:latin typeface="Helvetica" pitchFamily="2" charset="0"/>
              </a:rPr>
              <a:t> </a:t>
            </a:r>
          </a:p>
          <a:p>
            <a:pPr lvl="1"/>
            <a:r>
              <a:rPr lang="en-US" dirty="0">
                <a:latin typeface="Helvetica" pitchFamily="2" charset="0"/>
              </a:rPr>
              <a:t>This search applies the </a:t>
            </a:r>
            <a:r>
              <a:rPr lang="en-US" dirty="0" err="1">
                <a:latin typeface="Helvetica" pitchFamily="2" charset="0"/>
              </a:rPr>
              <a:t>geo_lookup</a:t>
            </a:r>
            <a:r>
              <a:rPr lang="en-US" dirty="0">
                <a:latin typeface="Helvetica" pitchFamily="2" charset="0"/>
              </a:rPr>
              <a:t> to match </a:t>
            </a:r>
            <a:r>
              <a:rPr lang="en-US" dirty="0" err="1">
                <a:latin typeface="Helvetica" pitchFamily="2" charset="0"/>
              </a:rPr>
              <a:t>src_ip</a:t>
            </a:r>
            <a:r>
              <a:rPr lang="en-US" dirty="0">
                <a:latin typeface="Helvetica" pitchFamily="2" charset="0"/>
              </a:rPr>
              <a:t> from your events with the </a:t>
            </a:r>
            <a:r>
              <a:rPr lang="en-US" dirty="0" err="1">
                <a:latin typeface="Helvetica" pitchFamily="2" charset="0"/>
              </a:rPr>
              <a:t>ip_address</a:t>
            </a:r>
            <a:r>
              <a:rPr lang="en-US" dirty="0">
                <a:latin typeface="Helvetica" pitchFamily="2" charset="0"/>
              </a:rPr>
              <a:t> in the lookup table, and then outputs the corresponding location into a new field called </a:t>
            </a:r>
            <a:r>
              <a:rPr lang="en-US" dirty="0" err="1">
                <a:latin typeface="Helvetica" pitchFamily="2" charset="0"/>
              </a:rPr>
              <a:t>src_location</a:t>
            </a:r>
            <a:r>
              <a:rPr lang="en-US" dirty="0">
                <a:latin typeface="Helvetica" pitchFamily="2" charset="0"/>
              </a:rPr>
              <a:t>.</a:t>
            </a:r>
          </a:p>
          <a:p>
            <a:pPr lvl="1"/>
            <a:r>
              <a:rPr lang="en-US" dirty="0">
                <a:latin typeface="Helvetica" pitchFamily="2" charset="0"/>
              </a:rPr>
              <a:t>If you’re using a KV Store lookup:</a:t>
            </a:r>
          </a:p>
          <a:p>
            <a:pPr lvl="2">
              <a:buFont typeface="Arial" panose="020B0604020202020204" pitchFamily="34" charset="0"/>
              <a:buChar char="•"/>
            </a:pPr>
            <a:r>
              <a:rPr lang="en-US" b="1" dirty="0">
                <a:latin typeface="Helvetica" pitchFamily="2" charset="0"/>
              </a:rPr>
              <a:t>index=</a:t>
            </a:r>
            <a:r>
              <a:rPr lang="en-US" b="1" dirty="0" err="1">
                <a:latin typeface="Helvetica" pitchFamily="2" charset="0"/>
              </a:rPr>
              <a:t>my_index</a:t>
            </a:r>
            <a:r>
              <a:rPr lang="en-US" b="1" dirty="0">
                <a:latin typeface="Helvetica" pitchFamily="2" charset="0"/>
              </a:rPr>
              <a:t> | lookup </a:t>
            </a:r>
            <a:r>
              <a:rPr lang="en-US" b="1" dirty="0" err="1">
                <a:latin typeface="Helvetica" pitchFamily="2" charset="0"/>
              </a:rPr>
              <a:t>kvstore_lookup</a:t>
            </a:r>
            <a:r>
              <a:rPr lang="en-US" b="1" dirty="0">
                <a:latin typeface="Helvetica" pitchFamily="2" charset="0"/>
              </a:rPr>
              <a:t> </a:t>
            </a:r>
            <a:r>
              <a:rPr lang="en-US" b="1" dirty="0" err="1">
                <a:latin typeface="Helvetica" pitchFamily="2" charset="0"/>
              </a:rPr>
              <a:t>user_id</a:t>
            </a:r>
            <a:r>
              <a:rPr lang="en-US" b="1" dirty="0">
                <a:latin typeface="Helvetica" pitchFamily="2" charset="0"/>
              </a:rPr>
              <a:t> OUTPUT role </a:t>
            </a:r>
          </a:p>
          <a:p>
            <a:pPr lvl="1"/>
            <a:r>
              <a:rPr lang="en-US" dirty="0">
                <a:latin typeface="Helvetica" pitchFamily="2" charset="0"/>
              </a:rPr>
              <a:t>This search matches </a:t>
            </a:r>
            <a:r>
              <a:rPr lang="en-US" dirty="0" err="1">
                <a:latin typeface="Helvetica" pitchFamily="2" charset="0"/>
              </a:rPr>
              <a:t>user_id</a:t>
            </a:r>
            <a:r>
              <a:rPr lang="en-US" dirty="0">
                <a:latin typeface="Helvetica" pitchFamily="2" charset="0"/>
              </a:rPr>
              <a:t> from your events with the </a:t>
            </a:r>
            <a:r>
              <a:rPr lang="en-US" dirty="0" err="1">
                <a:latin typeface="Helvetica" pitchFamily="2" charset="0"/>
              </a:rPr>
              <a:t>user_id</a:t>
            </a:r>
            <a:r>
              <a:rPr lang="en-US" dirty="0">
                <a:latin typeface="Helvetica" pitchFamily="2" charset="0"/>
              </a:rPr>
              <a:t> in the KV Store lookup table and returns the corresponding role.</a:t>
            </a:r>
          </a:p>
        </p:txBody>
      </p:sp>
    </p:spTree>
    <p:extLst>
      <p:ext uri="{BB962C8B-B14F-4D97-AF65-F5344CB8AC3E}">
        <p14:creationId xmlns:p14="http://schemas.microsoft.com/office/powerpoint/2010/main" val="1050713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p:txBody>
          <a:bodyPr/>
          <a:lstStyle/>
          <a:p>
            <a:r>
              <a:rPr lang="en-US" b="1" dirty="0">
                <a:solidFill>
                  <a:srgbClr val="EBEBEB"/>
                </a:solidFill>
                <a:latin typeface="Helvetica" pitchFamily="2" charset="0"/>
              </a:rPr>
              <a:t>Managing Lookups</a:t>
            </a:r>
            <a:endParaRPr lang="en-US" dirty="0"/>
          </a:p>
        </p:txBody>
      </p: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864382" y="2489200"/>
            <a:ext cx="7817502" cy="3842774"/>
          </a:xfrm>
        </p:spPr>
        <p:txBody>
          <a:bodyPr>
            <a:normAutofit/>
          </a:bodyPr>
          <a:lstStyle/>
          <a:p>
            <a:r>
              <a:rPr lang="en-US" b="1" dirty="0">
                <a:latin typeface="Helvetica" pitchFamily="2" charset="0"/>
              </a:rPr>
              <a:t>Uploading CSV Files</a:t>
            </a:r>
            <a:r>
              <a:rPr lang="en-US" dirty="0">
                <a:latin typeface="Helvetica" pitchFamily="2" charset="0"/>
              </a:rPr>
              <a:t>: You can upload CSV files via the Splunk Web interface or place them in the appropriate directory ($SPLUNK_HOME/</a:t>
            </a:r>
            <a:r>
              <a:rPr lang="en-US" dirty="0" err="1">
                <a:latin typeface="Helvetica" pitchFamily="2" charset="0"/>
              </a:rPr>
              <a:t>etc</a:t>
            </a:r>
            <a:r>
              <a:rPr lang="en-US" dirty="0">
                <a:latin typeface="Helvetica" pitchFamily="2" charset="0"/>
              </a:rPr>
              <a:t>/apps/</a:t>
            </a:r>
            <a:r>
              <a:rPr lang="en-US" dirty="0" err="1">
                <a:latin typeface="Helvetica" pitchFamily="2" charset="0"/>
              </a:rPr>
              <a:t>your_app</a:t>
            </a:r>
            <a:r>
              <a:rPr lang="en-US" dirty="0">
                <a:latin typeface="Helvetica" pitchFamily="2" charset="0"/>
              </a:rPr>
              <a:t>/lookups/).</a:t>
            </a:r>
          </a:p>
          <a:p>
            <a:r>
              <a:rPr lang="en-US" b="1" dirty="0">
                <a:latin typeface="Helvetica" pitchFamily="2" charset="0"/>
              </a:rPr>
              <a:t>Updating KV Store Lookups</a:t>
            </a:r>
            <a:r>
              <a:rPr lang="en-US" dirty="0">
                <a:latin typeface="Helvetica" pitchFamily="2" charset="0"/>
              </a:rPr>
              <a:t>: You can update KV Store data directly from searches or through Splunk's UI, making it ideal for dynamic or frequently changing datasets.</a:t>
            </a:r>
          </a:p>
          <a:p>
            <a:r>
              <a:rPr lang="en-US" b="1" dirty="0">
                <a:latin typeface="Helvetica" pitchFamily="2" charset="0"/>
              </a:rPr>
              <a:t>Permissions</a:t>
            </a:r>
            <a:r>
              <a:rPr lang="en-US" dirty="0">
                <a:latin typeface="Helvetica" pitchFamily="2" charset="0"/>
              </a:rPr>
              <a:t>: Control who can use and edit lookups by setting appropriate permissions in Splunk.</a:t>
            </a:r>
          </a:p>
        </p:txBody>
      </p:sp>
    </p:spTree>
    <p:extLst>
      <p:ext uri="{BB962C8B-B14F-4D97-AF65-F5344CB8AC3E}">
        <p14:creationId xmlns:p14="http://schemas.microsoft.com/office/powerpoint/2010/main" val="398038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CC5D-74E4-4741-2CA8-D9B447982C0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D92CF25-076F-6EB4-9FCC-7D228804CD59}"/>
              </a:ext>
            </a:extLst>
          </p:cNvPr>
          <p:cNvPicPr>
            <a:picLocks noGrp="1" noChangeAspect="1"/>
          </p:cNvPicPr>
          <p:nvPr>
            <p:ph idx="1"/>
          </p:nvPr>
        </p:nvPicPr>
        <p:blipFill>
          <a:blip r:embed="rId2"/>
          <a:stretch>
            <a:fillRect/>
          </a:stretch>
        </p:blipFill>
        <p:spPr>
          <a:xfrm>
            <a:off x="898701" y="2489200"/>
            <a:ext cx="6276622" cy="3530600"/>
          </a:xfrm>
          <a:prstGeom prst="rect">
            <a:avLst/>
          </a:prstGeom>
        </p:spPr>
      </p:pic>
      <p:pic>
        <p:nvPicPr>
          <p:cNvPr id="7" name="Picture 6" descr="A calendar with purple and white text&#10;&#10;Description automatically generated">
            <a:extLst>
              <a:ext uri="{FF2B5EF4-FFF2-40B4-BE49-F238E27FC236}">
                <a16:creationId xmlns:a16="http://schemas.microsoft.com/office/drawing/2014/main" id="{3EB556A4-8223-19B8-85C4-00924ED9FDF9}"/>
              </a:ext>
            </a:extLst>
          </p:cNvPr>
          <p:cNvPicPr>
            <a:picLocks noChangeAspect="1"/>
          </p:cNvPicPr>
          <p:nvPr/>
        </p:nvPicPr>
        <p:blipFill>
          <a:blip r:embed="rId3"/>
          <a:stretch>
            <a:fillRect/>
          </a:stretch>
        </p:blipFill>
        <p:spPr>
          <a:xfrm>
            <a:off x="-43963" y="0"/>
            <a:ext cx="9231925" cy="6858000"/>
          </a:xfrm>
          <a:prstGeom prst="rect">
            <a:avLst/>
          </a:prstGeom>
        </p:spPr>
      </p:pic>
    </p:spTree>
    <p:extLst>
      <p:ext uri="{BB962C8B-B14F-4D97-AF65-F5344CB8AC3E}">
        <p14:creationId xmlns:p14="http://schemas.microsoft.com/office/powerpoint/2010/main" val="1235567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0ED0-EFD3-C800-7236-12BB94949CBB}"/>
              </a:ext>
            </a:extLst>
          </p:cNvPr>
          <p:cNvSpPr>
            <a:spLocks noGrp="1"/>
          </p:cNvSpPr>
          <p:nvPr>
            <p:ph type="title"/>
          </p:nvPr>
        </p:nvSpPr>
        <p:spPr/>
        <p:txBody>
          <a:bodyPr/>
          <a:lstStyle/>
          <a:p>
            <a:r>
              <a:rPr lang="en-US" b="1" dirty="0">
                <a:latin typeface="Helvetica" pitchFamily="2" charset="0"/>
              </a:rPr>
              <a:t>Upload Lookups</a:t>
            </a:r>
          </a:p>
        </p:txBody>
      </p:sp>
      <p:pic>
        <p:nvPicPr>
          <p:cNvPr id="4" name="Content Placeholder 3">
            <a:extLst>
              <a:ext uri="{FF2B5EF4-FFF2-40B4-BE49-F238E27FC236}">
                <a16:creationId xmlns:a16="http://schemas.microsoft.com/office/drawing/2014/main" id="{1A4CB312-E732-BCF6-EB70-ECBE17A80818}"/>
              </a:ext>
            </a:extLst>
          </p:cNvPr>
          <p:cNvPicPr>
            <a:picLocks noGrp="1" noChangeAspect="1"/>
          </p:cNvPicPr>
          <p:nvPr>
            <p:ph idx="1"/>
          </p:nvPr>
        </p:nvPicPr>
        <p:blipFill>
          <a:blip r:embed="rId2"/>
          <a:stretch>
            <a:fillRect/>
          </a:stretch>
        </p:blipFill>
        <p:spPr>
          <a:xfrm>
            <a:off x="865970" y="2489200"/>
            <a:ext cx="6343672" cy="3530600"/>
          </a:xfrm>
          <a:prstGeom prst="rect">
            <a:avLst/>
          </a:prstGeom>
        </p:spPr>
      </p:pic>
    </p:spTree>
    <p:extLst>
      <p:ext uri="{BB962C8B-B14F-4D97-AF65-F5344CB8AC3E}">
        <p14:creationId xmlns:p14="http://schemas.microsoft.com/office/powerpoint/2010/main" val="1095936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0ED0-EFD3-C800-7236-12BB94949CBB}"/>
              </a:ext>
            </a:extLst>
          </p:cNvPr>
          <p:cNvSpPr>
            <a:spLocks noGrp="1"/>
          </p:cNvSpPr>
          <p:nvPr>
            <p:ph type="title"/>
          </p:nvPr>
        </p:nvSpPr>
        <p:spPr/>
        <p:txBody>
          <a:bodyPr/>
          <a:lstStyle/>
          <a:p>
            <a:r>
              <a:rPr lang="en-US" b="1" dirty="0">
                <a:latin typeface="Helvetica" pitchFamily="2" charset="0"/>
              </a:rPr>
              <a:t>Upload Lookups</a:t>
            </a:r>
          </a:p>
        </p:txBody>
      </p:sp>
      <p:pic>
        <p:nvPicPr>
          <p:cNvPr id="3" name="Picture 2">
            <a:extLst>
              <a:ext uri="{FF2B5EF4-FFF2-40B4-BE49-F238E27FC236}">
                <a16:creationId xmlns:a16="http://schemas.microsoft.com/office/drawing/2014/main" id="{8BFAA00F-BF62-4AE5-4620-D1199E8103EC}"/>
              </a:ext>
            </a:extLst>
          </p:cNvPr>
          <p:cNvPicPr>
            <a:picLocks noChangeAspect="1"/>
          </p:cNvPicPr>
          <p:nvPr/>
        </p:nvPicPr>
        <p:blipFill>
          <a:blip r:embed="rId2"/>
          <a:stretch>
            <a:fillRect/>
          </a:stretch>
        </p:blipFill>
        <p:spPr>
          <a:xfrm>
            <a:off x="507217" y="2413183"/>
            <a:ext cx="8127313" cy="3771307"/>
          </a:xfrm>
          <a:prstGeom prst="rect">
            <a:avLst/>
          </a:prstGeom>
        </p:spPr>
      </p:pic>
    </p:spTree>
    <p:extLst>
      <p:ext uri="{BB962C8B-B14F-4D97-AF65-F5344CB8AC3E}">
        <p14:creationId xmlns:p14="http://schemas.microsoft.com/office/powerpoint/2010/main" val="3345059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0ED0-EFD3-C800-7236-12BB94949CBB}"/>
              </a:ext>
            </a:extLst>
          </p:cNvPr>
          <p:cNvSpPr>
            <a:spLocks noGrp="1"/>
          </p:cNvSpPr>
          <p:nvPr>
            <p:ph type="title"/>
          </p:nvPr>
        </p:nvSpPr>
        <p:spPr/>
        <p:txBody>
          <a:bodyPr/>
          <a:lstStyle/>
          <a:p>
            <a:r>
              <a:rPr lang="en-US" b="1" dirty="0">
                <a:latin typeface="Helvetica" pitchFamily="2" charset="0"/>
              </a:rPr>
              <a:t>Upload Lookups</a:t>
            </a:r>
          </a:p>
        </p:txBody>
      </p:sp>
      <p:pic>
        <p:nvPicPr>
          <p:cNvPr id="4" name="Picture 3">
            <a:extLst>
              <a:ext uri="{FF2B5EF4-FFF2-40B4-BE49-F238E27FC236}">
                <a16:creationId xmlns:a16="http://schemas.microsoft.com/office/drawing/2014/main" id="{6AEE260A-3294-D721-C926-30DF8AEB30A6}"/>
              </a:ext>
            </a:extLst>
          </p:cNvPr>
          <p:cNvPicPr>
            <a:picLocks noChangeAspect="1"/>
          </p:cNvPicPr>
          <p:nvPr/>
        </p:nvPicPr>
        <p:blipFill rotWithShape="1">
          <a:blip r:embed="rId2"/>
          <a:srcRect t="16787" b="-2238"/>
          <a:stretch/>
        </p:blipFill>
        <p:spPr>
          <a:xfrm>
            <a:off x="784122" y="2467897"/>
            <a:ext cx="7772400" cy="3753771"/>
          </a:xfrm>
          <a:prstGeom prst="rect">
            <a:avLst/>
          </a:prstGeom>
        </p:spPr>
      </p:pic>
    </p:spTree>
    <p:extLst>
      <p:ext uri="{BB962C8B-B14F-4D97-AF65-F5344CB8AC3E}">
        <p14:creationId xmlns:p14="http://schemas.microsoft.com/office/powerpoint/2010/main" val="3364369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0ED0-EFD3-C800-7236-12BB94949CBB}"/>
              </a:ext>
            </a:extLst>
          </p:cNvPr>
          <p:cNvSpPr>
            <a:spLocks noGrp="1"/>
          </p:cNvSpPr>
          <p:nvPr>
            <p:ph type="title"/>
          </p:nvPr>
        </p:nvSpPr>
        <p:spPr/>
        <p:txBody>
          <a:bodyPr/>
          <a:lstStyle/>
          <a:p>
            <a:r>
              <a:rPr lang="en-US" b="1" dirty="0">
                <a:latin typeface="Helvetica" pitchFamily="2" charset="0"/>
              </a:rPr>
              <a:t>Upload Lookups</a:t>
            </a:r>
          </a:p>
        </p:txBody>
      </p:sp>
      <p:pic>
        <p:nvPicPr>
          <p:cNvPr id="4" name="Picture 3">
            <a:extLst>
              <a:ext uri="{FF2B5EF4-FFF2-40B4-BE49-F238E27FC236}">
                <a16:creationId xmlns:a16="http://schemas.microsoft.com/office/drawing/2014/main" id="{6AEE260A-3294-D721-C926-30DF8AEB30A6}"/>
              </a:ext>
            </a:extLst>
          </p:cNvPr>
          <p:cNvPicPr>
            <a:picLocks noChangeAspect="1"/>
          </p:cNvPicPr>
          <p:nvPr/>
        </p:nvPicPr>
        <p:blipFill rotWithShape="1">
          <a:blip r:embed="rId2"/>
          <a:srcRect t="16787" b="-2238"/>
          <a:stretch/>
        </p:blipFill>
        <p:spPr>
          <a:xfrm>
            <a:off x="784122" y="2467897"/>
            <a:ext cx="7772400" cy="3753771"/>
          </a:xfrm>
          <a:prstGeom prst="rect">
            <a:avLst/>
          </a:prstGeom>
        </p:spPr>
      </p:pic>
    </p:spTree>
    <p:extLst>
      <p:ext uri="{BB962C8B-B14F-4D97-AF65-F5344CB8AC3E}">
        <p14:creationId xmlns:p14="http://schemas.microsoft.com/office/powerpoint/2010/main" val="3377705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0ED0-EFD3-C800-7236-12BB94949CBB}"/>
              </a:ext>
            </a:extLst>
          </p:cNvPr>
          <p:cNvSpPr>
            <a:spLocks noGrp="1"/>
          </p:cNvSpPr>
          <p:nvPr>
            <p:ph type="title"/>
          </p:nvPr>
        </p:nvSpPr>
        <p:spPr/>
        <p:txBody>
          <a:bodyPr/>
          <a:lstStyle/>
          <a:p>
            <a:r>
              <a:rPr lang="en-US" b="1" dirty="0">
                <a:latin typeface="Helvetica" pitchFamily="2" charset="0"/>
              </a:rPr>
              <a:t>Upload Lookups</a:t>
            </a:r>
          </a:p>
        </p:txBody>
      </p:sp>
      <p:pic>
        <p:nvPicPr>
          <p:cNvPr id="3" name="Picture 2">
            <a:extLst>
              <a:ext uri="{FF2B5EF4-FFF2-40B4-BE49-F238E27FC236}">
                <a16:creationId xmlns:a16="http://schemas.microsoft.com/office/drawing/2014/main" id="{3510FD93-C965-2E30-4E0C-3589651683BD}"/>
              </a:ext>
            </a:extLst>
          </p:cNvPr>
          <p:cNvPicPr>
            <a:picLocks noChangeAspect="1"/>
          </p:cNvPicPr>
          <p:nvPr/>
        </p:nvPicPr>
        <p:blipFill>
          <a:blip r:embed="rId2"/>
          <a:stretch>
            <a:fillRect/>
          </a:stretch>
        </p:blipFill>
        <p:spPr>
          <a:xfrm>
            <a:off x="865970" y="2716507"/>
            <a:ext cx="7772400" cy="3214395"/>
          </a:xfrm>
          <a:prstGeom prst="rect">
            <a:avLst/>
          </a:prstGeom>
        </p:spPr>
      </p:pic>
    </p:spTree>
    <p:extLst>
      <p:ext uri="{BB962C8B-B14F-4D97-AF65-F5344CB8AC3E}">
        <p14:creationId xmlns:p14="http://schemas.microsoft.com/office/powerpoint/2010/main" val="9545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n early morning coffee with bread and a newspaper on top of the table">
            <a:extLst>
              <a:ext uri="{FF2B5EF4-FFF2-40B4-BE49-F238E27FC236}">
                <a16:creationId xmlns:a16="http://schemas.microsoft.com/office/drawing/2014/main" id="{6C62D910-2C3F-B1F6-976A-AECC408A6A05}"/>
              </a:ext>
            </a:extLst>
          </p:cNvPr>
          <p:cNvPicPr>
            <a:picLocks noChangeAspect="1"/>
          </p:cNvPicPr>
          <p:nvPr/>
        </p:nvPicPr>
        <p:blipFill>
          <a:blip r:embed="rId3"/>
          <a:srcRect t="10009" r="-2" b="7737"/>
          <a:stretch/>
        </p:blipFill>
        <p:spPr>
          <a:xfrm>
            <a:off x="20" y="-5"/>
            <a:ext cx="9143752"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5" name="Freeform: Shape 14">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9144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AC12AD9B-3D06-0814-9CB3-2533CA2EAE55}"/>
              </a:ext>
            </a:extLst>
          </p:cNvPr>
          <p:cNvSpPr>
            <a:spLocks noGrp="1"/>
          </p:cNvSpPr>
          <p:nvPr>
            <p:ph type="title"/>
          </p:nvPr>
        </p:nvSpPr>
        <p:spPr>
          <a:xfrm>
            <a:off x="669149" y="4854346"/>
            <a:ext cx="7805701" cy="868026"/>
          </a:xfrm>
        </p:spPr>
        <p:txBody>
          <a:bodyPr vert="horz" lIns="91440" tIns="45720" rIns="91440" bIns="45720" rtlCol="0" anchor="b">
            <a:normAutofit/>
          </a:bodyPr>
          <a:lstStyle/>
          <a:p>
            <a:pPr algn="ctr"/>
            <a:r>
              <a:rPr lang="en-US" sz="3800" b="1" dirty="0">
                <a:solidFill>
                  <a:srgbClr val="EBEBEB"/>
                </a:solidFill>
                <a:latin typeface="Helvetica" pitchFamily="2" charset="0"/>
              </a:rPr>
              <a:t>BREAK</a:t>
            </a:r>
          </a:p>
        </p:txBody>
      </p:sp>
      <p:sp>
        <p:nvSpPr>
          <p:cNvPr id="1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2142" y="3785499"/>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32336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41" name="Freeform: Shape 40">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43"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p:cNvSpPr>
            <a:spLocks noGrp="1"/>
          </p:cNvSpPr>
          <p:nvPr>
            <p:ph type="title"/>
          </p:nvPr>
        </p:nvSpPr>
        <p:spPr>
          <a:xfrm>
            <a:off x="866216" y="973668"/>
            <a:ext cx="2206657" cy="1020232"/>
          </a:xfrm>
        </p:spPr>
        <p:txBody>
          <a:bodyPr>
            <a:normAutofit/>
          </a:bodyPr>
          <a:lstStyle/>
          <a:p>
            <a:pPr>
              <a:lnSpc>
                <a:spcPct val="90000"/>
              </a:lnSpc>
            </a:pPr>
            <a:r>
              <a:rPr lang="en-US" sz="2700" b="1">
                <a:solidFill>
                  <a:schemeClr val="tx1"/>
                </a:solidFill>
                <a:latin typeface="Helvetica" pitchFamily="2" charset="0"/>
              </a:rPr>
              <a:t>Knowledge Checks</a:t>
            </a:r>
          </a:p>
        </p:txBody>
      </p:sp>
      <p:pic>
        <p:nvPicPr>
          <p:cNvPr id="5" name="Picture 4" descr="Digital financial graph">
            <a:extLst>
              <a:ext uri="{FF2B5EF4-FFF2-40B4-BE49-F238E27FC236}">
                <a16:creationId xmlns:a16="http://schemas.microsoft.com/office/drawing/2014/main" id="{FF4DB0E4-154D-B6A0-3DD8-AB2E76557AD1}"/>
              </a:ext>
            </a:extLst>
          </p:cNvPr>
          <p:cNvPicPr>
            <a:picLocks noChangeAspect="1"/>
          </p:cNvPicPr>
          <p:nvPr/>
        </p:nvPicPr>
        <p:blipFill rotWithShape="1">
          <a:blip r:embed="rId3"/>
          <a:srcRect l="24322" r="24324" b="2"/>
          <a:stretch/>
        </p:blipFill>
        <p:spPr>
          <a:xfrm>
            <a:off x="3895955" y="803751"/>
            <a:ext cx="4793650" cy="5250498"/>
          </a:xfrm>
          <a:prstGeom prst="rect">
            <a:avLst/>
          </a:prstGeom>
        </p:spPr>
      </p:pic>
      <p:sp>
        <p:nvSpPr>
          <p:cNvPr id="45" name="Rectangle 44">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Oval 46">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314325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Oval 48">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177165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866216" y="2120900"/>
            <a:ext cx="2350294" cy="3898900"/>
          </a:xfrm>
        </p:spPr>
        <p:txBody>
          <a:bodyPr>
            <a:normAutofit/>
          </a:bodyPr>
          <a:lstStyle/>
          <a:p>
            <a:r>
              <a:rPr lang="en-US" dirty="0">
                <a:solidFill>
                  <a:schemeClr val="tx1"/>
                </a:solidFill>
                <a:latin typeface="Helvetica" pitchFamily="2" charset="0"/>
              </a:rPr>
              <a:t>What are macros.</a:t>
            </a:r>
          </a:p>
          <a:p>
            <a:r>
              <a:rPr lang="en-US" dirty="0">
                <a:solidFill>
                  <a:schemeClr val="tx1"/>
                </a:solidFill>
                <a:latin typeface="Helvetica" pitchFamily="2" charset="0"/>
              </a:rPr>
              <a:t>What’s a base search?</a:t>
            </a:r>
          </a:p>
          <a:p>
            <a:r>
              <a:rPr lang="en-US" dirty="0">
                <a:solidFill>
                  <a:schemeClr val="tx1"/>
                </a:solidFill>
                <a:latin typeface="Helvetica" pitchFamily="2" charset="0"/>
              </a:rPr>
              <a:t>What are lookups?</a:t>
            </a:r>
          </a:p>
        </p:txBody>
      </p:sp>
      <p:sp>
        <p:nvSpPr>
          <p:cNvPr id="51"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320A-6BE2-A7E0-D2E4-FB4C5E942590}"/>
              </a:ext>
            </a:extLst>
          </p:cNvPr>
          <p:cNvSpPr>
            <a:spLocks noGrp="1"/>
          </p:cNvSpPr>
          <p:nvPr>
            <p:ph type="title"/>
          </p:nvPr>
        </p:nvSpPr>
        <p:spPr>
          <a:xfrm>
            <a:off x="866215" y="973668"/>
            <a:ext cx="6571060" cy="706964"/>
          </a:xfrm>
        </p:spPr>
        <p:txBody>
          <a:bodyPr>
            <a:normAutofit/>
          </a:bodyPr>
          <a:lstStyle/>
          <a:p>
            <a:r>
              <a:rPr lang="en-US" b="1" dirty="0">
                <a:solidFill>
                  <a:srgbClr val="EBEBEB"/>
                </a:solidFill>
                <a:latin typeface="Helvetica" pitchFamily="2" charset="0"/>
              </a:rPr>
              <a:t>Class 6 Overview</a:t>
            </a:r>
          </a:p>
        </p:txBody>
      </p:sp>
      <p:pic>
        <p:nvPicPr>
          <p:cNvPr id="24" name="Graphic 23" descr="Storyboard">
            <a:extLst>
              <a:ext uri="{FF2B5EF4-FFF2-40B4-BE49-F238E27FC236}">
                <a16:creationId xmlns:a16="http://schemas.microsoft.com/office/drawing/2014/main" id="{BA353E0E-30C6-48A3-94B1-693831A9AE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9402"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4" name="Content Placeholder 3">
            <a:extLst>
              <a:ext uri="{FF2B5EF4-FFF2-40B4-BE49-F238E27FC236}">
                <a16:creationId xmlns:a16="http://schemas.microsoft.com/office/drawing/2014/main" id="{3AD21E23-40B0-713C-9C50-7F0C5B3AB2DC}"/>
              </a:ext>
            </a:extLst>
          </p:cNvPr>
          <p:cNvSpPr>
            <a:spLocks noGrp="1"/>
          </p:cNvSpPr>
          <p:nvPr>
            <p:ph idx="1"/>
          </p:nvPr>
        </p:nvSpPr>
        <p:spPr>
          <a:xfrm>
            <a:off x="4485715" y="2603500"/>
            <a:ext cx="3908984" cy="3416300"/>
          </a:xfrm>
        </p:spPr>
        <p:txBody>
          <a:bodyPr anchor="ctr">
            <a:normAutofit/>
          </a:bodyPr>
          <a:lstStyle/>
          <a:p>
            <a:r>
              <a:rPr lang="en-US">
                <a:latin typeface="Helvetica" pitchFamily="2" charset="0"/>
              </a:rPr>
              <a:t>Tags.</a:t>
            </a:r>
          </a:p>
          <a:p>
            <a:r>
              <a:rPr lang="en-US" b="0" i="0">
                <a:latin typeface="Helvetica" pitchFamily="2" charset="0"/>
              </a:rPr>
              <a:t>Event Type.</a:t>
            </a:r>
          </a:p>
          <a:p>
            <a:r>
              <a:rPr lang="en-US" b="0" i="0">
                <a:latin typeface="Helvetica" pitchFamily="2" charset="0"/>
              </a:rPr>
              <a:t>CIM.</a:t>
            </a:r>
          </a:p>
          <a:p>
            <a:r>
              <a:rPr lang="en-US">
                <a:latin typeface="Helvetica" pitchFamily="2" charset="0"/>
              </a:rPr>
              <a:t>Knowledge Objects.</a:t>
            </a:r>
            <a:endParaRPr lang="en-US" b="0" i="0">
              <a:latin typeface="Helvetica" pitchFamily="2" charset="0"/>
            </a:endParaRPr>
          </a:p>
          <a:p>
            <a:r>
              <a:rPr lang="en-US">
                <a:latin typeface="Helvetica" pitchFamily="2" charset="0"/>
              </a:rPr>
              <a:t>Data models.</a:t>
            </a:r>
          </a:p>
          <a:p>
            <a:pPr marL="0" indent="0">
              <a:buNone/>
            </a:pPr>
            <a:endParaRPr lang="en-US"/>
          </a:p>
        </p:txBody>
      </p:sp>
    </p:spTree>
    <p:extLst>
      <p:ext uri="{BB962C8B-B14F-4D97-AF65-F5344CB8AC3E}">
        <p14:creationId xmlns:p14="http://schemas.microsoft.com/office/powerpoint/2010/main" val="2244962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ADC2-1F70-47B0-A4AD-F361E454303D}"/>
              </a:ext>
            </a:extLst>
          </p:cNvPr>
          <p:cNvSpPr>
            <a:spLocks noGrp="1"/>
          </p:cNvSpPr>
          <p:nvPr>
            <p:ph type="title"/>
          </p:nvPr>
        </p:nvSpPr>
        <p:spPr>
          <a:xfrm>
            <a:off x="866215" y="973668"/>
            <a:ext cx="6571060" cy="706964"/>
          </a:xfrm>
        </p:spPr>
        <p:txBody>
          <a:bodyPr>
            <a:normAutofit/>
          </a:bodyPr>
          <a:lstStyle/>
          <a:p>
            <a:r>
              <a:rPr lang="en-US" b="1" dirty="0">
                <a:solidFill>
                  <a:srgbClr val="EBEBEB"/>
                </a:solidFill>
                <a:latin typeface="Helvetica" pitchFamily="2" charset="0"/>
              </a:rPr>
              <a:t>Assignment</a:t>
            </a:r>
          </a:p>
        </p:txBody>
      </p:sp>
      <p:sp>
        <p:nvSpPr>
          <p:cNvPr id="3" name="Content Placeholder 2">
            <a:extLst>
              <a:ext uri="{FF2B5EF4-FFF2-40B4-BE49-F238E27FC236}">
                <a16:creationId xmlns:a16="http://schemas.microsoft.com/office/drawing/2014/main" id="{F42FA3CD-6AD7-3B60-178A-DAA7BBB3352A}"/>
              </a:ext>
            </a:extLst>
          </p:cNvPr>
          <p:cNvSpPr>
            <a:spLocks noGrp="1"/>
          </p:cNvSpPr>
          <p:nvPr>
            <p:ph idx="1"/>
          </p:nvPr>
        </p:nvSpPr>
        <p:spPr>
          <a:xfrm>
            <a:off x="866215" y="2603499"/>
            <a:ext cx="5372025" cy="3892993"/>
          </a:xfrm>
        </p:spPr>
        <p:txBody>
          <a:bodyPr anchor="ctr">
            <a:normAutofit/>
          </a:bodyPr>
          <a:lstStyle/>
          <a:p>
            <a:pPr>
              <a:lnSpc>
                <a:spcPct val="90000"/>
              </a:lnSpc>
            </a:pPr>
            <a:endParaRPr lang="en-US" dirty="0"/>
          </a:p>
          <a:p>
            <a:pPr>
              <a:lnSpc>
                <a:spcPct val="90000"/>
              </a:lnSpc>
              <a:buFont typeface="+mj-lt"/>
              <a:buAutoNum type="arabicPeriod"/>
            </a:pPr>
            <a:r>
              <a:rPr lang="en-US" dirty="0">
                <a:latin typeface="Helvetica" pitchFamily="2" charset="0"/>
              </a:rPr>
              <a:t>Create a macro and add it to your dashboard.</a:t>
            </a:r>
            <a:br>
              <a:rPr lang="en-US" dirty="0">
                <a:latin typeface="Helvetica" pitchFamily="2" charset="0"/>
              </a:rPr>
            </a:br>
            <a:br>
              <a:rPr lang="en-US" dirty="0">
                <a:latin typeface="Helvetica" pitchFamily="2" charset="0"/>
              </a:rPr>
            </a:br>
            <a:r>
              <a:rPr lang="en-US" b="1" dirty="0">
                <a:latin typeface="Helvetica" pitchFamily="2" charset="0"/>
              </a:rPr>
              <a:t>Search 1</a:t>
            </a:r>
            <a:r>
              <a:rPr lang="en-US" dirty="0">
                <a:latin typeface="Helvetica" pitchFamily="2" charset="0"/>
              </a:rPr>
              <a:t> macro search – call it `analytics`</a:t>
            </a:r>
          </a:p>
          <a:p>
            <a:pPr lvl="1">
              <a:lnSpc>
                <a:spcPct val="90000"/>
              </a:lnSpc>
            </a:pPr>
            <a:r>
              <a:rPr lang="en-US" dirty="0">
                <a:latin typeface="Helvetica" pitchFamily="2" charset="0"/>
              </a:rPr>
              <a:t>index="_internal" </a:t>
            </a:r>
            <a:r>
              <a:rPr lang="en-US" dirty="0" err="1">
                <a:latin typeface="Helvetica" pitchFamily="2" charset="0"/>
              </a:rPr>
              <a:t>log_level</a:t>
            </a:r>
            <a:r>
              <a:rPr lang="en-US" dirty="0">
                <a:latin typeface="Helvetica" pitchFamily="2" charset="0"/>
              </a:rPr>
              <a:t>=$log_level1$</a:t>
            </a:r>
          </a:p>
          <a:p>
            <a:pPr lvl="1">
              <a:lnSpc>
                <a:spcPct val="90000"/>
              </a:lnSpc>
            </a:pPr>
            <a:r>
              <a:rPr lang="en-US" dirty="0">
                <a:latin typeface="Helvetica" pitchFamily="2" charset="0"/>
              </a:rPr>
              <a:t>| stats  earliest(_time) as earliest latest(_time) as latest latest(*message*) count by host  </a:t>
            </a:r>
            <a:r>
              <a:rPr lang="en-US" dirty="0" err="1">
                <a:latin typeface="Helvetica" pitchFamily="2" charset="0"/>
              </a:rPr>
              <a:t>log_level</a:t>
            </a:r>
            <a:endParaRPr lang="en-US" dirty="0">
              <a:latin typeface="Helvetica" pitchFamily="2" charset="0"/>
            </a:endParaRPr>
          </a:p>
          <a:p>
            <a:pPr lvl="1">
              <a:lnSpc>
                <a:spcPct val="90000"/>
              </a:lnSpc>
            </a:pPr>
            <a:r>
              <a:rPr lang="en-US" dirty="0">
                <a:latin typeface="Helvetica" pitchFamily="2" charset="0"/>
              </a:rPr>
              <a:t>| convert </a:t>
            </a:r>
            <a:r>
              <a:rPr lang="en-US" dirty="0" err="1">
                <a:latin typeface="Helvetica" pitchFamily="2" charset="0"/>
              </a:rPr>
              <a:t>ctime</a:t>
            </a:r>
            <a:r>
              <a:rPr lang="en-US" dirty="0">
                <a:latin typeface="Helvetica" pitchFamily="2" charset="0"/>
              </a:rPr>
              <a:t>(earliest) as earliest </a:t>
            </a:r>
            <a:r>
              <a:rPr lang="en-US" dirty="0" err="1">
                <a:latin typeface="Helvetica" pitchFamily="2" charset="0"/>
              </a:rPr>
              <a:t>ctime</a:t>
            </a:r>
            <a:r>
              <a:rPr lang="en-US" dirty="0">
                <a:latin typeface="Helvetica" pitchFamily="2" charset="0"/>
              </a:rPr>
              <a:t>(latest) as latest</a:t>
            </a:r>
            <a:endParaRPr lang="en-US" b="1" dirty="0">
              <a:latin typeface="Helvetica" pitchFamily="2" charset="0"/>
            </a:endParaRPr>
          </a:p>
          <a:p>
            <a:pPr>
              <a:lnSpc>
                <a:spcPct val="90000"/>
              </a:lnSpc>
              <a:buFont typeface="+mj-lt"/>
              <a:buAutoNum type="arabicPeriod"/>
            </a:pPr>
            <a:r>
              <a:rPr lang="en-US" dirty="0">
                <a:latin typeface="Helvetica" pitchFamily="2" charset="0"/>
              </a:rPr>
              <a:t>Create a Lookup</a:t>
            </a:r>
          </a:p>
          <a:p>
            <a:pPr marL="402336" lvl="1" indent="0">
              <a:lnSpc>
                <a:spcPct val="90000"/>
              </a:lnSpc>
              <a:buNone/>
            </a:pPr>
            <a:r>
              <a:rPr lang="en-US" b="1" dirty="0">
                <a:latin typeface="Helvetica" pitchFamily="2" charset="0"/>
              </a:rPr>
              <a:t>Call it </a:t>
            </a:r>
            <a:r>
              <a:rPr lang="en-US" b="1" dirty="0" err="1">
                <a:latin typeface="Helvetica" pitchFamily="2" charset="0"/>
              </a:rPr>
              <a:t>Splunktest</a:t>
            </a:r>
            <a:endParaRPr lang="en-US" dirty="0">
              <a:latin typeface="Helvetica" pitchFamily="2" charset="0"/>
            </a:endParaRPr>
          </a:p>
          <a:p>
            <a:pPr lvl="1">
              <a:lnSpc>
                <a:spcPct val="90000"/>
              </a:lnSpc>
            </a:pPr>
            <a:r>
              <a:rPr lang="en-US" dirty="0">
                <a:latin typeface="Helvetica" pitchFamily="2" charset="0"/>
              </a:rPr>
              <a:t>Upload a CSV into Splunk</a:t>
            </a:r>
          </a:p>
          <a:p>
            <a:pPr lvl="1">
              <a:lnSpc>
                <a:spcPct val="90000"/>
              </a:lnSpc>
            </a:pPr>
            <a:endParaRPr lang="en-US" dirty="0">
              <a:latin typeface="Helvetica" pitchFamily="2" charset="0"/>
            </a:endParaRPr>
          </a:p>
        </p:txBody>
      </p:sp>
      <p:pic>
        <p:nvPicPr>
          <p:cNvPr id="7" name="Graphic 6" descr="Gauge">
            <a:extLst>
              <a:ext uri="{FF2B5EF4-FFF2-40B4-BE49-F238E27FC236}">
                <a16:creationId xmlns:a16="http://schemas.microsoft.com/office/drawing/2014/main" id="{F840B34E-712C-D6D8-558B-3EA4882C77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38240" y="3156632"/>
            <a:ext cx="2310036" cy="231003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825192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33" name="Rectangle 32">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8C5B9567-D7FA-B0E4-1C62-C9EB2D1108DE}"/>
              </a:ext>
            </a:extLst>
          </p:cNvPr>
          <p:cNvSpPr>
            <a:spLocks noGrp="1"/>
          </p:cNvSpPr>
          <p:nvPr>
            <p:ph type="title"/>
          </p:nvPr>
        </p:nvSpPr>
        <p:spPr>
          <a:xfrm>
            <a:off x="866215" y="973668"/>
            <a:ext cx="6571060" cy="706964"/>
          </a:xfrm>
        </p:spPr>
        <p:txBody>
          <a:bodyPr>
            <a:normAutofit/>
          </a:bodyPr>
          <a:lstStyle/>
          <a:p>
            <a:r>
              <a:rPr lang="en-US" b="1" dirty="0">
                <a:solidFill>
                  <a:srgbClr val="FFFFFF"/>
                </a:solidFill>
                <a:latin typeface="Helvetica" pitchFamily="2" charset="0"/>
              </a:rPr>
              <a:t>Class 4 Overview</a:t>
            </a:r>
          </a:p>
        </p:txBody>
      </p:sp>
      <p:sp>
        <p:nvSpPr>
          <p:cNvPr id="36" name="Rectangle 35">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92B4441B-07BF-198B-2AD3-0B344A1E0DC4}"/>
              </a:ext>
            </a:extLst>
          </p:cNvPr>
          <p:cNvGraphicFramePr>
            <a:graphicFrameLocks noGrp="1"/>
          </p:cNvGraphicFramePr>
          <p:nvPr>
            <p:ph idx="1"/>
            <p:extLst>
              <p:ext uri="{D42A27DB-BD31-4B8C-83A1-F6EECF244321}">
                <p14:modId xmlns:p14="http://schemas.microsoft.com/office/powerpoint/2010/main" val="465920399"/>
              </p:ext>
            </p:extLst>
          </p:nvPr>
        </p:nvGraphicFramePr>
        <p:xfrm>
          <a:off x="965200" y="2324100"/>
          <a:ext cx="7219037"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11316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69" name="Rectangle 68">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0" name="Oval 69">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Oval 6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70">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6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6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5A8F320A-6BE2-A7E0-D2E4-FB4C5E942590}"/>
              </a:ext>
            </a:extLst>
          </p:cNvPr>
          <p:cNvSpPr>
            <a:spLocks noGrp="1"/>
          </p:cNvSpPr>
          <p:nvPr>
            <p:ph type="title"/>
          </p:nvPr>
        </p:nvSpPr>
        <p:spPr>
          <a:xfrm>
            <a:off x="866216" y="973667"/>
            <a:ext cx="2206657" cy="4833745"/>
          </a:xfrm>
        </p:spPr>
        <p:txBody>
          <a:bodyPr>
            <a:normAutofit/>
          </a:bodyPr>
          <a:lstStyle/>
          <a:p>
            <a:r>
              <a:rPr lang="en-US" b="1">
                <a:solidFill>
                  <a:srgbClr val="EBEBEB"/>
                </a:solidFill>
                <a:latin typeface="Helvetica" pitchFamily="2" charset="0"/>
              </a:rPr>
              <a:t>Table of Contents</a:t>
            </a:r>
            <a:endParaRPr lang="en-US" b="1" dirty="0">
              <a:solidFill>
                <a:srgbClr val="EBEBEB"/>
              </a:solidFill>
              <a:latin typeface="Helvetica" pitchFamily="2" charset="0"/>
            </a:endParaRPr>
          </a:p>
        </p:txBody>
      </p:sp>
      <p:sp>
        <p:nvSpPr>
          <p:cNvPr id="68" name="Rectangle 6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80189BC4-4BF4-D072-A991-483B214C1261}"/>
              </a:ext>
            </a:extLst>
          </p:cNvPr>
          <p:cNvGraphicFramePr>
            <a:graphicFrameLocks noGrp="1"/>
          </p:cNvGraphicFramePr>
          <p:nvPr>
            <p:ph idx="1"/>
            <p:extLst>
              <p:ext uri="{D42A27DB-BD31-4B8C-83A1-F6EECF244321}">
                <p14:modId xmlns:p14="http://schemas.microsoft.com/office/powerpoint/2010/main" val="699371833"/>
              </p:ext>
            </p:extLst>
          </p:nvPr>
        </p:nvGraphicFramePr>
        <p:xfrm>
          <a:off x="3895725" y="808038"/>
          <a:ext cx="4793456"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670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47" name="Group 46">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48" name="Rectangle 47">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558A4BE5-3FCD-41FC-5455-A471D66A2C27}"/>
              </a:ext>
            </a:extLst>
          </p:cNvPr>
          <p:cNvSpPr>
            <a:spLocks noGrp="1"/>
          </p:cNvSpPr>
          <p:nvPr>
            <p:ph type="title"/>
          </p:nvPr>
        </p:nvSpPr>
        <p:spPr>
          <a:xfrm>
            <a:off x="750279" y="1209957"/>
            <a:ext cx="2275935" cy="4438087"/>
          </a:xfrm>
        </p:spPr>
        <p:txBody>
          <a:bodyPr anchor="ctr">
            <a:normAutofit/>
          </a:bodyPr>
          <a:lstStyle/>
          <a:p>
            <a:pPr algn="r"/>
            <a:r>
              <a:rPr lang="en-US" sz="2400" b="1">
                <a:solidFill>
                  <a:schemeClr val="tx1"/>
                </a:solidFill>
                <a:latin typeface="Helvetica" pitchFamily="2" charset="0"/>
              </a:rPr>
              <a:t>DASHBOARD</a:t>
            </a:r>
          </a:p>
        </p:txBody>
      </p:sp>
      <p:cxnSp>
        <p:nvCxnSpPr>
          <p:cNvPr id="51" name="Straight Connector 50">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AB19F5-B54E-6A9E-DA06-67A8F0BF4CCC}"/>
              </a:ext>
            </a:extLst>
          </p:cNvPr>
          <p:cNvSpPr>
            <a:spLocks noGrp="1"/>
          </p:cNvSpPr>
          <p:nvPr>
            <p:ph idx="1"/>
          </p:nvPr>
        </p:nvSpPr>
        <p:spPr>
          <a:xfrm>
            <a:off x="3508818" y="1059025"/>
            <a:ext cx="3976641" cy="4739950"/>
          </a:xfrm>
        </p:spPr>
        <p:txBody>
          <a:bodyPr anchor="ctr">
            <a:normAutofit/>
          </a:bodyPr>
          <a:lstStyle/>
          <a:p>
            <a:pPr marL="0" indent="0">
              <a:buNone/>
            </a:pPr>
            <a:endParaRPr lang="en-US">
              <a:solidFill>
                <a:schemeClr val="tx1"/>
              </a:solidFill>
              <a:effectLst/>
              <a:latin typeface="Helvetica" pitchFamily="2" charset="0"/>
            </a:endParaRPr>
          </a:p>
          <a:p>
            <a:r>
              <a:rPr lang="en-US">
                <a:solidFill>
                  <a:schemeClr val="tx1"/>
                </a:solidFill>
                <a:effectLst/>
                <a:latin typeface="Helvetica" pitchFamily="2" charset="0"/>
              </a:rPr>
              <a:t> </a:t>
            </a:r>
            <a:r>
              <a:rPr lang="en-US">
                <a:solidFill>
                  <a:schemeClr val="tx1"/>
                </a:solidFill>
                <a:latin typeface="Helvetica" pitchFamily="2" charset="0"/>
              </a:rPr>
              <a:t>Splunk dashboards provide a visual representation of search results. They can include various charts, tables, and other visualizations to help monitor and analyze data in real-time. Users can create custom dashboards to meet specific needs.</a:t>
            </a:r>
          </a:p>
          <a:p>
            <a:endParaRPr lang="en-US">
              <a:solidFill>
                <a:schemeClr val="tx1"/>
              </a:solidFill>
            </a:endParaRPr>
          </a:p>
        </p:txBody>
      </p:sp>
    </p:spTree>
    <p:extLst>
      <p:ext uri="{BB962C8B-B14F-4D97-AF65-F5344CB8AC3E}">
        <p14:creationId xmlns:p14="http://schemas.microsoft.com/office/powerpoint/2010/main" val="295412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B82D-9A36-8BA1-2B99-217A417BDE14}"/>
              </a:ext>
            </a:extLst>
          </p:cNvPr>
          <p:cNvSpPr>
            <a:spLocks noGrp="1"/>
          </p:cNvSpPr>
          <p:nvPr>
            <p:ph type="title"/>
          </p:nvPr>
        </p:nvSpPr>
        <p:spPr>
          <a:xfrm>
            <a:off x="866215" y="973668"/>
            <a:ext cx="6571060" cy="706964"/>
          </a:xfrm>
        </p:spPr>
        <p:txBody>
          <a:bodyPr>
            <a:normAutofit/>
          </a:bodyPr>
          <a:lstStyle/>
          <a:p>
            <a:pPr>
              <a:lnSpc>
                <a:spcPct val="90000"/>
              </a:lnSpc>
            </a:pPr>
            <a:r>
              <a:rPr lang="en-US" sz="2500" b="1">
                <a:solidFill>
                  <a:srgbClr val="EBEBEB"/>
                </a:solidFill>
                <a:latin typeface="Helvetica" pitchFamily="2" charset="0"/>
              </a:rPr>
              <a:t>Classic Dashboard(AKA XML Dashboard)</a:t>
            </a:r>
          </a:p>
        </p:txBody>
      </p:sp>
      <p:sp>
        <p:nvSpPr>
          <p:cNvPr id="3" name="Content Placeholder 2">
            <a:extLst>
              <a:ext uri="{FF2B5EF4-FFF2-40B4-BE49-F238E27FC236}">
                <a16:creationId xmlns:a16="http://schemas.microsoft.com/office/drawing/2014/main" id="{BB863FBE-B24F-EA37-3ADE-989F1910D802}"/>
              </a:ext>
            </a:extLst>
          </p:cNvPr>
          <p:cNvSpPr>
            <a:spLocks noGrp="1"/>
          </p:cNvSpPr>
          <p:nvPr>
            <p:ph idx="1"/>
          </p:nvPr>
        </p:nvSpPr>
        <p:spPr>
          <a:xfrm>
            <a:off x="866215" y="2603500"/>
            <a:ext cx="4797985" cy="3416300"/>
          </a:xfrm>
        </p:spPr>
        <p:txBody>
          <a:bodyPr anchor="ctr">
            <a:normAutofit/>
          </a:bodyPr>
          <a:lstStyle/>
          <a:p>
            <a:r>
              <a:rPr lang="en-US" b="0">
                <a:effectLst/>
                <a:latin typeface="Helvetica" pitchFamily="2" charset="0"/>
              </a:rPr>
              <a:t>Simple XML is the source code for Classic Dashboards that you can use to structure and customize dashboards. Simple XML is made up of parent and child elements. Elements can have configuration attributes. Additionally, visualization elements use child elements for formatting and behavior configuration. </a:t>
            </a:r>
            <a:endParaRPr lang="en-US" dirty="0">
              <a:latin typeface="Helvetica" pitchFamily="2" charset="0"/>
            </a:endParaRPr>
          </a:p>
        </p:txBody>
      </p:sp>
      <p:pic>
        <p:nvPicPr>
          <p:cNvPr id="7" name="Graphic 6" descr="House">
            <a:extLst>
              <a:ext uri="{FF2B5EF4-FFF2-40B4-BE49-F238E27FC236}">
                <a16:creationId xmlns:a16="http://schemas.microsoft.com/office/drawing/2014/main" id="{6AC71568-AF1A-C663-F74E-ED322879FF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5428" y="3154514"/>
            <a:ext cx="2310036" cy="231003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50929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3154" y="467397"/>
            <a:ext cx="521872"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a:xfrm>
            <a:off x="750279" y="1209957"/>
            <a:ext cx="2275935" cy="4438087"/>
          </a:xfrm>
        </p:spPr>
        <p:txBody>
          <a:bodyPr anchor="ctr">
            <a:normAutofit/>
          </a:bodyPr>
          <a:lstStyle/>
          <a:p>
            <a:pPr algn="r"/>
            <a:r>
              <a:rPr lang="en-US" sz="2800" b="1">
                <a:solidFill>
                  <a:schemeClr val="tx1"/>
                </a:solidFill>
                <a:latin typeface="Helvetica" pitchFamily="2" charset="0"/>
              </a:rPr>
              <a:t>Base Search</a:t>
            </a:r>
            <a:endParaRPr lang="en-US" sz="2800">
              <a:solidFill>
                <a:schemeClr val="tx1"/>
              </a:solidFill>
            </a:endParaRP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67515"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3508818" y="1059025"/>
            <a:ext cx="3976641" cy="4739950"/>
          </a:xfrm>
        </p:spPr>
        <p:txBody>
          <a:bodyPr anchor="ctr">
            <a:normAutofit fontScale="92500" lnSpcReduction="10000"/>
          </a:bodyPr>
          <a:lstStyle/>
          <a:p>
            <a:pPr>
              <a:lnSpc>
                <a:spcPct val="90000"/>
              </a:lnSpc>
            </a:pPr>
            <a:r>
              <a:rPr lang="en-US" sz="1400" b="0" i="0" u="none" strike="noStrike">
                <a:solidFill>
                  <a:schemeClr val="tx1"/>
                </a:solidFill>
                <a:effectLst/>
                <a:latin typeface="Helvetica" pitchFamily="2" charset="0"/>
              </a:rPr>
              <a:t>A </a:t>
            </a:r>
            <a:r>
              <a:rPr lang="en-US" sz="1400" b="1" i="0" u="none" strike="noStrike">
                <a:solidFill>
                  <a:schemeClr val="tx1"/>
                </a:solidFill>
                <a:effectLst/>
                <a:latin typeface="Helvetica" pitchFamily="2" charset="0"/>
              </a:rPr>
              <a:t>base search</a:t>
            </a:r>
            <a:r>
              <a:rPr lang="en-US" sz="1400" b="0" i="0" u="none" strike="noStrike">
                <a:solidFill>
                  <a:schemeClr val="tx1"/>
                </a:solidFill>
                <a:effectLst/>
                <a:latin typeface="Helvetica" pitchFamily="2" charset="0"/>
              </a:rPr>
              <a:t> in Splunk is a search query defined once and then reused or referenced by other searches or panels within a dashboard. This concept is particularly useful in Splunk dashboards to optimize performance and maintain consistency, as it allows multiple panels to share the results of a single search without each panel having to run its own separate search query</a:t>
            </a:r>
          </a:p>
          <a:p>
            <a:pPr>
              <a:lnSpc>
                <a:spcPct val="90000"/>
              </a:lnSpc>
            </a:pPr>
            <a:r>
              <a:rPr lang="en-US" sz="1400" b="1" i="0" u="none" strike="noStrike">
                <a:solidFill>
                  <a:schemeClr val="tx1"/>
                </a:solidFill>
                <a:effectLst/>
                <a:latin typeface="Helvetica" pitchFamily="2" charset="0"/>
              </a:rPr>
              <a:t>Key Characteristics of a Base Search:</a:t>
            </a:r>
          </a:p>
          <a:p>
            <a:pPr lvl="1">
              <a:lnSpc>
                <a:spcPct val="90000"/>
              </a:lnSpc>
              <a:buFont typeface="Arial" panose="020B0604020202020204" pitchFamily="34" charset="0"/>
              <a:buChar char="•"/>
            </a:pPr>
            <a:r>
              <a:rPr lang="en-US" sz="1400" b="1" i="0" u="none" strike="noStrike">
                <a:solidFill>
                  <a:schemeClr val="tx1"/>
                </a:solidFill>
                <a:effectLst/>
                <a:latin typeface="Helvetica" pitchFamily="2" charset="0"/>
              </a:rPr>
              <a:t>Efficiency</a:t>
            </a:r>
            <a:r>
              <a:rPr lang="en-US" sz="1400" b="0" i="0" u="none" strike="noStrike">
                <a:solidFill>
                  <a:schemeClr val="tx1"/>
                </a:solidFill>
                <a:effectLst/>
                <a:latin typeface="Helvetica" pitchFamily="2" charset="0"/>
              </a:rPr>
              <a:t>: By running a single search and reusing its results, base searches reduce the number of searches Splunk needs to execute, leading to faster load times and reduced resource consumption.</a:t>
            </a:r>
          </a:p>
          <a:p>
            <a:pPr lvl="1">
              <a:lnSpc>
                <a:spcPct val="90000"/>
              </a:lnSpc>
              <a:buFont typeface="Arial" panose="020B0604020202020204" pitchFamily="34" charset="0"/>
              <a:buChar char="•"/>
            </a:pPr>
            <a:r>
              <a:rPr lang="en-US" sz="1400" b="1" i="0" u="none" strike="noStrike">
                <a:solidFill>
                  <a:schemeClr val="tx1"/>
                </a:solidFill>
                <a:effectLst/>
                <a:latin typeface="Helvetica" pitchFamily="2" charset="0"/>
              </a:rPr>
              <a:t>Reusability</a:t>
            </a:r>
            <a:r>
              <a:rPr lang="en-US" sz="1400" b="0" i="0" u="none" strike="noStrike">
                <a:solidFill>
                  <a:schemeClr val="tx1"/>
                </a:solidFill>
                <a:effectLst/>
                <a:latin typeface="Helvetica" pitchFamily="2" charset="0"/>
              </a:rPr>
              <a:t>: A base search can be referenced by multiple panels or searches, allowing for different analyses or visualizations to be built from the same underlying data.</a:t>
            </a:r>
          </a:p>
          <a:p>
            <a:pPr lvl="1">
              <a:lnSpc>
                <a:spcPct val="90000"/>
              </a:lnSpc>
              <a:buFont typeface="Arial" panose="020B0604020202020204" pitchFamily="34" charset="0"/>
              <a:buChar char="•"/>
            </a:pPr>
            <a:r>
              <a:rPr lang="en-US" sz="1400" b="1" i="0" u="none" strike="noStrike">
                <a:solidFill>
                  <a:schemeClr val="tx1"/>
                </a:solidFill>
                <a:effectLst/>
                <a:latin typeface="Helvetica" pitchFamily="2" charset="0"/>
              </a:rPr>
              <a:t>Consistency</a:t>
            </a:r>
            <a:r>
              <a:rPr lang="en-US" sz="1400" b="0" i="0" u="none" strike="noStrike">
                <a:solidFill>
                  <a:schemeClr val="tx1"/>
                </a:solidFill>
                <a:effectLst/>
                <a:latin typeface="Helvetica" pitchFamily="2" charset="0"/>
              </a:rPr>
              <a:t>: Since multiple panels or searches use the same base search, the data remains consistent across the dashboard.</a:t>
            </a:r>
          </a:p>
          <a:p>
            <a:pPr>
              <a:lnSpc>
                <a:spcPct val="90000"/>
              </a:lnSpc>
            </a:pPr>
            <a:endParaRPr lang="en-US" sz="1400">
              <a:solidFill>
                <a:schemeClr val="tx1"/>
              </a:solidFill>
              <a:latin typeface="Helvetica" pitchFamily="2" charset="0"/>
            </a:endParaRPr>
          </a:p>
        </p:txBody>
      </p:sp>
    </p:spTree>
    <p:extLst>
      <p:ext uri="{BB962C8B-B14F-4D97-AF65-F5344CB8AC3E}">
        <p14:creationId xmlns:p14="http://schemas.microsoft.com/office/powerpoint/2010/main" val="243496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p:txBody>
          <a:bodyPr/>
          <a:lstStyle/>
          <a:p>
            <a:r>
              <a:rPr lang="en-US" b="1">
                <a:solidFill>
                  <a:srgbClr val="EBEBEB"/>
                </a:solidFill>
                <a:latin typeface="Helvetica" pitchFamily="2" charset="0"/>
              </a:rPr>
              <a:t>Example of Base Search</a:t>
            </a:r>
            <a:endParaRPr lang="en-US" dirty="0"/>
          </a:p>
        </p:txBody>
      </p:sp>
      <p:pic>
        <p:nvPicPr>
          <p:cNvPr id="5" name="Content Placeholder 4">
            <a:extLst>
              <a:ext uri="{FF2B5EF4-FFF2-40B4-BE49-F238E27FC236}">
                <a16:creationId xmlns:a16="http://schemas.microsoft.com/office/drawing/2014/main" id="{DD30DEF4-A339-2E06-22C4-8A7DF1F0F3BC}"/>
              </a:ext>
            </a:extLst>
          </p:cNvPr>
          <p:cNvPicPr>
            <a:picLocks noGrp="1" noChangeAspect="1"/>
          </p:cNvPicPr>
          <p:nvPr>
            <p:ph idx="1"/>
          </p:nvPr>
        </p:nvPicPr>
        <p:blipFill rotWithShape="1">
          <a:blip r:embed="rId2"/>
          <a:srcRect r="24881"/>
          <a:stretch/>
        </p:blipFill>
        <p:spPr>
          <a:xfrm>
            <a:off x="1075789" y="4399548"/>
            <a:ext cx="5993605" cy="821489"/>
          </a:xfrm>
          <a:prstGeom prst="rect">
            <a:avLst/>
          </a:prstGeom>
        </p:spPr>
      </p:pic>
      <p:pic>
        <p:nvPicPr>
          <p:cNvPr id="4" name="Picture 3">
            <a:extLst>
              <a:ext uri="{FF2B5EF4-FFF2-40B4-BE49-F238E27FC236}">
                <a16:creationId xmlns:a16="http://schemas.microsoft.com/office/drawing/2014/main" id="{6AC68558-053C-D2A1-4617-C4371055AACA}"/>
              </a:ext>
            </a:extLst>
          </p:cNvPr>
          <p:cNvPicPr>
            <a:picLocks noChangeAspect="1"/>
          </p:cNvPicPr>
          <p:nvPr/>
        </p:nvPicPr>
        <p:blipFill>
          <a:blip r:embed="rId3"/>
          <a:stretch>
            <a:fillRect/>
          </a:stretch>
        </p:blipFill>
        <p:spPr>
          <a:xfrm>
            <a:off x="1075789" y="2618658"/>
            <a:ext cx="7616082" cy="1620684"/>
          </a:xfrm>
          <a:prstGeom prst="rect">
            <a:avLst/>
          </a:prstGeom>
        </p:spPr>
      </p:pic>
    </p:spTree>
    <p:extLst>
      <p:ext uri="{BB962C8B-B14F-4D97-AF65-F5344CB8AC3E}">
        <p14:creationId xmlns:p14="http://schemas.microsoft.com/office/powerpoint/2010/main" val="406422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187" y="473745"/>
            <a:ext cx="8420318"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7C1361-383B-ADD3-E262-F08BB17456E0}"/>
              </a:ext>
            </a:extLst>
          </p:cNvPr>
          <p:cNvSpPr>
            <a:spLocks noGrp="1"/>
          </p:cNvSpPr>
          <p:nvPr>
            <p:ph type="title"/>
          </p:nvPr>
        </p:nvSpPr>
        <p:spPr>
          <a:xfrm>
            <a:off x="866215" y="855482"/>
            <a:ext cx="6571060" cy="898674"/>
          </a:xfrm>
        </p:spPr>
        <p:txBody>
          <a:bodyPr anchor="b">
            <a:normAutofit/>
          </a:bodyPr>
          <a:lstStyle/>
          <a:p>
            <a:r>
              <a:rPr lang="en-US" b="1">
                <a:solidFill>
                  <a:schemeClr val="tx2"/>
                </a:solidFill>
                <a:latin typeface="Helvetica" pitchFamily="2" charset="0"/>
              </a:rPr>
              <a:t>Macros</a:t>
            </a:r>
            <a:endParaRPr lang="en-US">
              <a:solidFill>
                <a:schemeClr val="tx2"/>
              </a:solidFill>
            </a:endParaRPr>
          </a:p>
        </p:txBody>
      </p:sp>
      <p:sp>
        <p:nvSpPr>
          <p:cNvPr id="25" name="Rectangle 2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ABC6E23B-FBAA-3AEA-5B8B-275CEBD7DF32}"/>
              </a:ext>
            </a:extLst>
          </p:cNvPr>
          <p:cNvSpPr>
            <a:spLocks noGrp="1"/>
          </p:cNvSpPr>
          <p:nvPr>
            <p:ph idx="1"/>
          </p:nvPr>
        </p:nvSpPr>
        <p:spPr>
          <a:xfrm>
            <a:off x="866215" y="2079173"/>
            <a:ext cx="6136643" cy="3730689"/>
          </a:xfrm>
        </p:spPr>
        <p:txBody>
          <a:bodyPr anchor="ctr">
            <a:normAutofit/>
          </a:bodyPr>
          <a:lstStyle/>
          <a:p>
            <a:pPr>
              <a:lnSpc>
                <a:spcPct val="90000"/>
              </a:lnSpc>
            </a:pPr>
            <a:r>
              <a:rPr lang="en-US" b="0" i="0" u="none" strike="noStrike">
                <a:solidFill>
                  <a:schemeClr val="tx1"/>
                </a:solidFill>
                <a:effectLst/>
                <a:latin typeface="Helvetica" pitchFamily="2" charset="0"/>
              </a:rPr>
              <a:t>A </a:t>
            </a:r>
            <a:r>
              <a:rPr lang="en-US" b="1" i="0" u="none" strike="noStrike">
                <a:solidFill>
                  <a:schemeClr val="tx1"/>
                </a:solidFill>
                <a:effectLst/>
                <a:latin typeface="Helvetica" pitchFamily="2" charset="0"/>
              </a:rPr>
              <a:t>Splunk macro</a:t>
            </a:r>
            <a:r>
              <a:rPr lang="en-US" b="0" i="0" u="none" strike="noStrike">
                <a:solidFill>
                  <a:schemeClr val="tx1"/>
                </a:solidFill>
                <a:effectLst/>
                <a:latin typeface="Helvetica" pitchFamily="2" charset="0"/>
              </a:rPr>
              <a:t> is a reusable search or a portion of a search that you define once and then use in multiple places within Splunk. Macros help simplify complex queries, promote consistency across searches, and make maintenance easier by centralizing the definition of frequently used search logic.</a:t>
            </a:r>
          </a:p>
          <a:p>
            <a:pPr>
              <a:lnSpc>
                <a:spcPct val="90000"/>
              </a:lnSpc>
            </a:pPr>
            <a:r>
              <a:rPr lang="en-US" b="1" i="0" u="none" strike="noStrike">
                <a:solidFill>
                  <a:schemeClr val="tx1"/>
                </a:solidFill>
                <a:effectLst/>
                <a:latin typeface="Helvetica" pitchFamily="2" charset="0"/>
              </a:rPr>
              <a:t>Macros are especially useful when:</a:t>
            </a:r>
          </a:p>
          <a:p>
            <a:pPr lvl="1">
              <a:lnSpc>
                <a:spcPct val="90000"/>
              </a:lnSpc>
              <a:buFont typeface="Arial" panose="020B0604020202020204" pitchFamily="34" charset="0"/>
              <a:buChar char="•"/>
            </a:pPr>
            <a:r>
              <a:rPr lang="en-US" b="0" i="0" u="none" strike="noStrike">
                <a:solidFill>
                  <a:schemeClr val="tx1"/>
                </a:solidFill>
                <a:effectLst/>
                <a:latin typeface="Helvetica" pitchFamily="2" charset="0"/>
              </a:rPr>
              <a:t>You have complex search logic that you want to reuse in multiple searches.</a:t>
            </a:r>
          </a:p>
          <a:p>
            <a:pPr lvl="1">
              <a:lnSpc>
                <a:spcPct val="90000"/>
              </a:lnSpc>
              <a:buFont typeface="Arial" panose="020B0604020202020204" pitchFamily="34" charset="0"/>
              <a:buChar char="•"/>
            </a:pPr>
            <a:r>
              <a:rPr lang="en-US" b="0" i="0" u="none" strike="noStrike">
                <a:solidFill>
                  <a:schemeClr val="tx1"/>
                </a:solidFill>
                <a:effectLst/>
                <a:latin typeface="Helvetica" pitchFamily="2" charset="0"/>
              </a:rPr>
              <a:t>You want to define a search once and be able to update it in one place if needed.</a:t>
            </a:r>
          </a:p>
          <a:p>
            <a:pPr lvl="1">
              <a:lnSpc>
                <a:spcPct val="90000"/>
              </a:lnSpc>
              <a:buFont typeface="Arial" panose="020B0604020202020204" pitchFamily="34" charset="0"/>
              <a:buChar char="•"/>
            </a:pPr>
            <a:r>
              <a:rPr lang="en-US" b="0" i="0" u="none" strike="noStrike">
                <a:solidFill>
                  <a:schemeClr val="tx1"/>
                </a:solidFill>
                <a:effectLst/>
                <a:latin typeface="Helvetica" pitchFamily="2" charset="0"/>
              </a:rPr>
              <a:t>You need to include conditional logic or arguments in your searches.</a:t>
            </a:r>
          </a:p>
          <a:p>
            <a:pPr>
              <a:lnSpc>
                <a:spcPct val="90000"/>
              </a:lnSpc>
            </a:pPr>
            <a:endParaRPr lang="en-US">
              <a:solidFill>
                <a:schemeClr val="tx1"/>
              </a:solidFill>
              <a:latin typeface="Helvetica" pitchFamily="2" charset="0"/>
            </a:endParaRPr>
          </a:p>
        </p:txBody>
      </p:sp>
    </p:spTree>
    <p:extLst>
      <p:ext uri="{BB962C8B-B14F-4D97-AF65-F5344CB8AC3E}">
        <p14:creationId xmlns:p14="http://schemas.microsoft.com/office/powerpoint/2010/main" val="414416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32051</TotalTime>
  <Words>1514</Words>
  <Application>Microsoft Macintosh PowerPoint</Application>
  <PresentationFormat>On-screen Show (4:3)</PresentationFormat>
  <Paragraphs>125</Paragraphs>
  <Slides>28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Century Gothic</vt:lpstr>
      <vt:lpstr>Helvetica</vt:lpstr>
      <vt:lpstr>Wingdings 3</vt:lpstr>
      <vt:lpstr>Ion Boardroom</vt:lpstr>
      <vt:lpstr>Base Searches, Macros. And Lookups.  Class 5. &amp; Class 6</vt:lpstr>
      <vt:lpstr>PowerPoint Presentation</vt:lpstr>
      <vt:lpstr>Class 4 Overview</vt:lpstr>
      <vt:lpstr>Table of Contents</vt:lpstr>
      <vt:lpstr>DASHBOARD</vt:lpstr>
      <vt:lpstr>Classic Dashboard(AKA XML Dashboard)</vt:lpstr>
      <vt:lpstr>Base Search</vt:lpstr>
      <vt:lpstr>Example of Base Search</vt:lpstr>
      <vt:lpstr>Macros</vt:lpstr>
      <vt:lpstr>How to Create Macros</vt:lpstr>
      <vt:lpstr>How to Create Macros(Example)</vt:lpstr>
      <vt:lpstr>How to Create Macros</vt:lpstr>
      <vt:lpstr>How to Create Macros</vt:lpstr>
      <vt:lpstr>Lookups</vt:lpstr>
      <vt:lpstr>Types of Lookups</vt:lpstr>
      <vt:lpstr>Types of Lookups</vt:lpstr>
      <vt:lpstr>Lookup Definition</vt:lpstr>
      <vt:lpstr>Lookup In a search</vt:lpstr>
      <vt:lpstr>Managing Lookups</vt:lpstr>
      <vt:lpstr>Upload Lookups</vt:lpstr>
      <vt:lpstr>Upload Lookups</vt:lpstr>
      <vt:lpstr>Upload Lookups</vt:lpstr>
      <vt:lpstr>Upload Lookups</vt:lpstr>
      <vt:lpstr>Upload Lookups</vt:lpstr>
      <vt:lpstr>BREAK</vt:lpstr>
      <vt:lpstr>Knowledge Checks</vt:lpstr>
      <vt:lpstr>Class 6 Overview</vt:lpstr>
      <vt:lpstr>Assignment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Ms. Mofoluwakemi Mosaku</cp:lastModifiedBy>
  <cp:revision>48</cp:revision>
  <dcterms:created xsi:type="dcterms:W3CDTF">2013-01-27T09:14:16Z</dcterms:created>
  <dcterms:modified xsi:type="dcterms:W3CDTF">2024-08-10T15:55:09Z</dcterms:modified>
  <cp:category/>
</cp:coreProperties>
</file>