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6427-AA3E-4C0B-8349-D355E3C2FFD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F6E4-B97B-4BF0-95C3-B96F519C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0" b="12096"/>
          <a:stretch/>
        </p:blipFill>
        <p:spPr>
          <a:xfrm>
            <a:off x="2241023" y="0"/>
            <a:ext cx="7735712" cy="3567449"/>
          </a:xfrm>
        </p:spPr>
      </p:pic>
      <p:sp>
        <p:nvSpPr>
          <p:cNvPr id="5" name="TextBox 4"/>
          <p:cNvSpPr txBox="1"/>
          <p:nvPr/>
        </p:nvSpPr>
        <p:spPr>
          <a:xfrm>
            <a:off x="4028941" y="2914574"/>
            <a:ext cx="415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E04200"/>
                </a:solidFill>
              </a:rPr>
              <a:t>The Team: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879" y="3837903"/>
            <a:ext cx="41598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04200"/>
                </a:solidFill>
              </a:rPr>
              <a:t>Tech Director:</a:t>
            </a:r>
          </a:p>
          <a:p>
            <a:pPr algn="ctr"/>
            <a:r>
              <a:rPr lang="en-US" sz="4400" dirty="0" smtClean="0">
                <a:solidFill>
                  <a:srgbClr val="E04200"/>
                </a:solidFill>
              </a:rPr>
              <a:t>Dan Muller</a:t>
            </a:r>
          </a:p>
          <a:p>
            <a:pPr algn="ctr"/>
            <a:endParaRPr lang="en-US" sz="1200" dirty="0" smtClean="0">
              <a:solidFill>
                <a:srgbClr val="E042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E04200"/>
                </a:solidFill>
              </a:rPr>
              <a:t>Project Manager:</a:t>
            </a:r>
          </a:p>
          <a:p>
            <a:pPr algn="ctr"/>
            <a:r>
              <a:rPr lang="en-US" sz="4400" dirty="0" smtClean="0">
                <a:solidFill>
                  <a:srgbClr val="E04200"/>
                </a:solidFill>
              </a:rPr>
              <a:t>Kaden Nugent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9003" y="3837903"/>
            <a:ext cx="41598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04200"/>
                </a:solidFill>
              </a:rPr>
              <a:t>Producer:</a:t>
            </a:r>
          </a:p>
          <a:p>
            <a:pPr algn="ctr"/>
            <a:r>
              <a:rPr lang="en-US" sz="4400" dirty="0" smtClean="0">
                <a:solidFill>
                  <a:srgbClr val="E04200"/>
                </a:solidFill>
              </a:rPr>
              <a:t>Juli Gregg</a:t>
            </a:r>
          </a:p>
          <a:p>
            <a:pPr algn="ctr"/>
            <a:endParaRPr lang="en-US" sz="1200" dirty="0" smtClean="0">
              <a:solidFill>
                <a:srgbClr val="E042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E04200"/>
                </a:solidFill>
              </a:rPr>
              <a:t>Game Designer:</a:t>
            </a:r>
          </a:p>
          <a:p>
            <a:pPr algn="ctr"/>
            <a:r>
              <a:rPr lang="en-US" sz="4400" dirty="0" smtClean="0">
                <a:solidFill>
                  <a:srgbClr val="E04200"/>
                </a:solidFill>
              </a:rPr>
              <a:t>Luke Conlon</a:t>
            </a:r>
          </a:p>
        </p:txBody>
      </p:sp>
    </p:spTree>
    <p:extLst>
      <p:ext uri="{BB962C8B-B14F-4D97-AF65-F5344CB8AC3E}">
        <p14:creationId xmlns:p14="http://schemas.microsoft.com/office/powerpoint/2010/main" val="22461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" b="1972"/>
          <a:stretch/>
        </p:blipFill>
        <p:spPr>
          <a:xfrm>
            <a:off x="0" y="0"/>
            <a:ext cx="12183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8" t="25100" r="6367" b="15653"/>
          <a:stretch/>
        </p:blipFill>
        <p:spPr>
          <a:xfrm>
            <a:off x="2076522" y="64394"/>
            <a:ext cx="8266221" cy="310381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174" y="2729940"/>
            <a:ext cx="6537641" cy="102372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E04200"/>
                </a:solidFill>
              </a:rPr>
              <a:t>High Concept:</a:t>
            </a:r>
            <a:endParaRPr lang="en-US" sz="6000" b="1" dirty="0">
              <a:solidFill>
                <a:srgbClr val="E042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0" b="12096"/>
          <a:stretch/>
        </p:blipFill>
        <p:spPr>
          <a:xfrm>
            <a:off x="5098277" y="5756856"/>
            <a:ext cx="1995437" cy="9202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9064" y="3022248"/>
            <a:ext cx="10753859" cy="3245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4200"/>
                </a:solidFill>
              </a:rPr>
              <a:t>A 2-D dungeon crawler side-scroller hack and slash game.</a:t>
            </a:r>
            <a:endParaRPr lang="en-US" sz="5400" dirty="0">
              <a:solidFill>
                <a:srgbClr val="E04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High Concept: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 Gregg</dc:creator>
  <cp:lastModifiedBy>Juli Gregg</cp:lastModifiedBy>
  <cp:revision>4</cp:revision>
  <dcterms:created xsi:type="dcterms:W3CDTF">2014-01-15T01:47:33Z</dcterms:created>
  <dcterms:modified xsi:type="dcterms:W3CDTF">2014-01-15T02:06:31Z</dcterms:modified>
</cp:coreProperties>
</file>