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102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EC40-7E73-44B2-9211-C08D052E0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5150-314C-4B23-BA63-72CF8103E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B86A-D720-43D1-87A6-C9A73F0C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9CBE-4B03-48EA-B52D-F83780F1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A749-56AB-4D38-8C0A-F9EA3677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3DDB-673E-4DB1-8F81-98C24CAB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D72E1-8E9B-4708-BAD9-5B60F83DE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9FF3-1F6E-4CF6-AE64-4F68BA59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E5CF-EE23-4D5B-82A9-D6EC3820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1597-6053-4556-B927-A5BCEA10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6085-B714-43DA-B68F-3866C42A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A8CF-B0E6-4D29-9E80-BED16DA3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24B8-C483-4597-BDC0-71ADAD26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214C-6A11-4F6E-A089-084B23F7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1C0B-B503-402B-B464-A49A7AC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3EFF-7755-409B-9AA2-D97C0DC9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2C62-278E-4B36-88CB-ADA23F2B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C909-CB6B-4BB3-8335-7D2712CC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E947-4E6E-4E9A-8442-DFE5B50A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60EF-B71D-4B42-B917-1F8F736F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B672-DDAC-4EE4-BB41-3CC26A45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A7099-3E88-4D3F-8C32-83E5A74BA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0D84-CA7A-4478-B6B1-282AD629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9A5E-5872-44B1-92AC-284C46E6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E3D7-BAD5-43D0-89CE-99F23F63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1EE6-2D51-4970-B51E-B0D132E6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75B7-0E7D-4EC4-8B9F-13542E45B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ACF00-39B2-40C4-B705-A4674C39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50A34-3CB3-488C-9E2A-A094653C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E440-0A4D-458D-84F2-AC88E4D6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6E2D-D665-4965-B0D8-9766A2CD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BF09-A735-4D2E-952F-DF1D11E5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1108-3198-4B4C-93EF-07FDBFAA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9FC06-B6F2-4186-9038-0AE0CD07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B96EF-6A0F-430F-B987-4BEE23A38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633E0-ED3F-4AA2-8A1F-AD849197E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A1E04-DD6B-4FA5-8C27-622E843B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D51F7-A7D0-4ABC-96AF-8CB01228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03FAA-522B-4E19-9D8D-6112DC2B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5E3B-44DC-432A-8637-10FC72E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AB68-726E-4921-8844-C8BCD2F4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37E-BFBB-436B-BC52-AE63CD9A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66FD-DD5E-4381-83D0-A44A4100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3CF7-7022-4A57-BA6F-C36F522C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D9B76-9E89-4A81-A281-522095B4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14C8-5466-4086-A210-BDDAB1B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C941-7175-4ABC-8770-ECFFEEF5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67AD-C158-417D-968B-63B855CD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E47CC-1C00-405C-814F-6A01B385A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7E568-0644-46F9-B95D-05557986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F9AAD-E06D-438C-B15B-2639CA13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3CCB-969B-48DE-A578-9C8C816F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68CB-9B88-43CF-9D8B-7755649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0495C-3BE4-41E9-B96A-E9962C51D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970E-7620-481F-AF40-C1F5ACBA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F001-81C8-48AA-8835-E8ACACDC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F7E0-F199-4985-863E-95A81247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A05FE-2695-4277-82C0-07A3F4F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B4436-0C84-40D4-9D68-0E97119F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74D5-4A61-4946-8229-661AB0EF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F253-2D65-4904-9435-48B53B1C3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CC2A-E82C-49B6-A522-720DB8265E4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0A94-94EC-4F0E-8712-891A65FD4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F9F9-BB8C-45DD-9D7E-503674246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C262-CDFD-484C-9619-6E4C1E6C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80956-9C15-4C98-BA7F-C641002A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Big Mountain Resort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0573D6-065A-4586-9AAD-64F6EF3B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by: Mayra Chavez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59FA2371-646E-406F-8EC6-423CE98C2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B5B1B-2875-4B1A-86A9-38BACBB7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BF175-5A62-45F4-967D-7C98091D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Big Mountain Resort Has: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27" name="Text Placeholder 7">
            <a:extLst>
              <a:ext uri="{FF2B5EF4-FFF2-40B4-BE49-F238E27FC236}">
                <a16:creationId xmlns:a16="http://schemas.microsoft.com/office/drawing/2014/main" id="{D1830E21-6D9F-4F3C-A817-DDF879101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1815" y="524450"/>
            <a:ext cx="3534770" cy="5848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Some of the best area covered by snow makers.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Competitive vertical drops.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Amongst the highest number of total chairs.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F27F52-FE70-4BEC-977B-90A1D8F649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4" y="182025"/>
            <a:ext cx="3418461" cy="214465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587496E-8211-4198-ABA9-B31AF2D405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4" y="2368259"/>
            <a:ext cx="3418461" cy="21546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8B3410-EDD8-4DA7-BC37-F7146347F2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4" y="4533097"/>
            <a:ext cx="3418461" cy="21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BF175-5A62-45F4-967D-7C98091D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Big Mountain Resort: </a:t>
            </a:r>
          </a:p>
        </p:txBody>
      </p:sp>
      <p:sp>
        <p:nvSpPr>
          <p:cNvPr id="127" name="Text Placeholder 7">
            <a:extLst>
              <a:ext uri="{FF2B5EF4-FFF2-40B4-BE49-F238E27FC236}">
                <a16:creationId xmlns:a16="http://schemas.microsoft.com/office/drawing/2014/main" id="{D1830E21-6D9F-4F3C-A817-DDF879101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634" y="524450"/>
            <a:ext cx="3534770" cy="5848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Has 3 fast quads, which puts it high up the league because most resorts have no fast quads.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Compares well for the # of runs and has one of the longest runs.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Is amongst the resorts with the largest amount of skiable terrain.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74B09-14CC-42E4-82A1-E2C49F563D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4152" y="75823"/>
            <a:ext cx="3953198" cy="2310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E9B8F1-19BD-4FD2-B733-ADFB8C3F87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54168" y="2498980"/>
            <a:ext cx="3873182" cy="2018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0454A0-A78D-47BC-B336-53DDF6CC9F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74152" y="4678492"/>
            <a:ext cx="3953198" cy="20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C69E6-2618-4862-A3A3-DCDDD796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Modeling Scenarios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61CA-B62F-47E5-A842-E112C89F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The business has shortlisted some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Permanently closing down up to 10 of the least used runs. This doesn't impact any other resort statistics.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Increase the vertical drop by adding a run to a point 150 feet lower down but requiring the installation of an additional chair lift to bring skiers back up, without additional snow making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Same as number 2, but adding 2 acres of snow making cover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Increase the longest run by 0.2 mile to boast 3.5 miles length, requiring an additional snow making coverage of 4 acres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expected number of visitors over the season is 350,000 and, on average, visitors ski for five days. </a:t>
            </a:r>
          </a:p>
        </p:txBody>
      </p:sp>
    </p:spTree>
    <p:extLst>
      <p:ext uri="{BB962C8B-B14F-4D97-AF65-F5344CB8AC3E}">
        <p14:creationId xmlns:p14="http://schemas.microsoft.com/office/powerpoint/2010/main" val="172499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5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3DF33-B6F3-4690-AF7F-CA8416F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6708-D2C9-4B58-86B9-A3C86B32D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Analysis has determined that Big Mountain Resort is undervaluing ticket prices.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Model recommends increase in ticket pricing from $81.00 to $95.87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2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Big Mountain Resort</vt:lpstr>
      <vt:lpstr>PowerPoint Presentation</vt:lpstr>
      <vt:lpstr>Big Mountain Resort Has: </vt:lpstr>
      <vt:lpstr>Big Mountain Resort: </vt:lpstr>
      <vt:lpstr>Modeling Scenarios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Chavez, Mayra X.</dc:creator>
  <cp:lastModifiedBy>Chavez, Mayra X.</cp:lastModifiedBy>
  <cp:revision>2</cp:revision>
  <dcterms:created xsi:type="dcterms:W3CDTF">2021-03-23T01:40:05Z</dcterms:created>
  <dcterms:modified xsi:type="dcterms:W3CDTF">2021-03-23T01:44:49Z</dcterms:modified>
</cp:coreProperties>
</file>