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13800" dirty="0"/>
              <a:t>COCOMO</a:t>
            </a:r>
          </a:p>
        </p:txBody>
      </p:sp>
    </p:spTree>
    <p:extLst>
      <p:ext uri="{BB962C8B-B14F-4D97-AF65-F5344CB8AC3E}">
        <p14:creationId xmlns:p14="http://schemas.microsoft.com/office/powerpoint/2010/main" val="282478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33" y="582603"/>
            <a:ext cx="11450999" cy="55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8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62" y="778476"/>
            <a:ext cx="11509224" cy="462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0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69" y="704335"/>
            <a:ext cx="11064669" cy="491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8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99" y="1062682"/>
            <a:ext cx="11104068" cy="423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93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</TotalTime>
  <Words>1</Words>
  <Application>Microsoft Office PowerPoint</Application>
  <PresentationFormat>Panorámica</PresentationFormat>
  <Paragraphs>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COCOMO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COCOMO</dc:title>
  <dc:creator>Maria</dc:creator>
  <cp:lastModifiedBy>Maria</cp:lastModifiedBy>
  <cp:revision>1</cp:revision>
  <dcterms:created xsi:type="dcterms:W3CDTF">2016-09-29T21:10:26Z</dcterms:created>
  <dcterms:modified xsi:type="dcterms:W3CDTF">2016-09-29T21:15:52Z</dcterms:modified>
</cp:coreProperties>
</file>