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121" autoAdjust="0"/>
    <p:restoredTop sz="94660"/>
  </p:normalViewPr>
  <p:slideViewPr>
    <p:cSldViewPr snapToGrid="0">
      <p:cViewPr>
        <p:scale>
          <a:sx n="72" d="100"/>
          <a:sy n="72" d="100"/>
        </p:scale>
        <p:origin x="-1944" y="-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FFB76-FF76-4859-8A69-EDED03357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8ACE1-0737-4B71-BEF6-BDB22EF67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C9AD1-726B-4B34-A072-A9256416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3EDE-2530-4A7C-8E73-416A6448D5C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75AA8-0FC7-4CAE-9EBF-6AFE6682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01E82-FBD6-498A-9425-A4488240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1561-CEF7-439B-BB0E-52DA8247C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3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EE35D-3958-4094-88B9-931C672D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D62AB-AB5B-482C-BE30-5CF89D99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8D6A7-9C2C-4471-9E7B-03B20CBFF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3EDE-2530-4A7C-8E73-416A6448D5C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D8B16-6A7C-4F26-8026-D544A161C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E9D28-8B3D-4554-873E-B64778EC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1561-CEF7-439B-BB0E-52DA8247C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0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449D7F-0ED6-4541-878F-BB878BCD9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96956-44D1-4D98-9A89-BA762295A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BD6CD-C501-478D-BD61-D775E29D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3EDE-2530-4A7C-8E73-416A6448D5C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5B002-C844-4550-AFAE-F0C3A2489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37DD5-D00D-41C2-B433-F01132BF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1561-CEF7-439B-BB0E-52DA8247C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0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4618-6204-4D03-B339-3472F4A0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20FEA-5F6B-478B-85EC-3F04B619E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064FA-3876-4154-AA43-BCF5C074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3EDE-2530-4A7C-8E73-416A6448D5C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6626C-7CA9-4D8F-9A55-243407B6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99C47-F87F-4F65-A66B-29997B6ED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1561-CEF7-439B-BB0E-52DA8247C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6FB05-319B-4AF2-B313-5A121E30E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EC075-77E7-4C27-A02B-DE240C3F9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BBA0C-22CD-459E-A45A-2184E55B9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3EDE-2530-4A7C-8E73-416A6448D5C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3A9D2-C6A5-434D-A576-25932D22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3A3B0-BD9B-44B9-A368-C0ACE9F1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1561-CEF7-439B-BB0E-52DA8247C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5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8C146-2CC7-4B9B-993C-F24C41A8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AA55E-AED6-4BBB-8D01-8AFEF7E25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21346-7CAB-4AA4-B3C6-B5A7B07FD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2AE2C-A9A2-49FC-B769-5D7E48E4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3EDE-2530-4A7C-8E73-416A6448D5C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690FA-E8F7-4743-BB80-547CF5BC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50700-3E3A-4153-A21B-CA09D7A6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1561-CEF7-439B-BB0E-52DA8247C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0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8B09-86A6-4467-B52C-3B521269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2CFE5-FB1F-42B6-AD86-824177B71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77CDA-0609-42A5-A61C-23FA417D0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1CB4A-DF59-48BC-BC64-40A333CF2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0E468-86EF-4CDA-A321-A29390356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24C441-438B-41E8-B05E-5F869F5E1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3EDE-2530-4A7C-8E73-416A6448D5C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0A5C5A-D707-4FA9-B42D-760FF98D4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28F007-CF57-44C2-8093-FE94F5B6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1561-CEF7-439B-BB0E-52DA8247C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2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EB0E-8DD7-4809-81EF-52E4797F7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C7EF7-7F6C-4993-BC06-851F2887D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3EDE-2530-4A7C-8E73-416A6448D5C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B7284-9B8B-4C8F-8C59-46FE48623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CACA5-2E56-4A36-882A-EA3E5BE1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1561-CEF7-439B-BB0E-52DA8247C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2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9B01EB-5A2D-487B-9131-D06ABECBC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3EDE-2530-4A7C-8E73-416A6448D5C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B81F66-5705-4635-AA93-8F3502B31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E0D85-352E-4173-B294-BC22AA03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1561-CEF7-439B-BB0E-52DA8247C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5657-91F0-4D02-B31A-67FF9E083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2F05-FF10-4119-AEF9-4EC430ADB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976D3-0B12-4BB7-A225-88D5B5E72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00EA8-6D13-4C34-9304-6F00CD710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3EDE-2530-4A7C-8E73-416A6448D5C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E1EC5-F127-46B3-962D-7EBB187AE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C174A-C01C-4BAE-866D-9A1DD81FA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1561-CEF7-439B-BB0E-52DA8247C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7D21E-7214-448E-973B-46123637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757D8E-C1E0-4955-BD9A-5E2938F9D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0FAA9-6300-439E-A883-2A43059E4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FAC22-79CA-4BF6-9855-086FE447D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3EDE-2530-4A7C-8E73-416A6448D5C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ABCE5-E67F-4370-AC55-93EC33A9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02899-86F6-4010-BC08-3723395D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1561-CEF7-439B-BB0E-52DA8247C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7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B682E0-F807-4193-97A2-226D298D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7A590-3837-4B0B-9236-7BDBB7C12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B7BDD-57F4-4490-A633-567221AB0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53EDE-2530-4A7C-8E73-416A6448D5C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43266-B301-47AF-89E3-FF41CE952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FBE7F-23EA-49F4-9F76-6A1D55FFB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C1561-CEF7-439B-BB0E-52DA8247C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7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96367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36AC7A-2D55-4B33-8488-AFE0EAD3A242}"/>
              </a:ext>
            </a:extLst>
          </p:cNvPr>
          <p:cNvSpPr txBox="1"/>
          <p:nvPr/>
        </p:nvSpPr>
        <p:spPr>
          <a:xfrm>
            <a:off x="804673" y="1120285"/>
            <a:ext cx="3348227" cy="2809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kern="120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Analysis of Patients with Cardio Pathologies who were treated with Surfactant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FFAE1-1424-4039-B4B3-AD34EFF8D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30160"/>
            <a:ext cx="3348228" cy="9284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sz="2000" kern="1200">
              <a:solidFill>
                <a:schemeClr val="bg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4B3BFA-5694-4007-AF14-F398D3DFB7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19" b="17410"/>
          <a:stretch/>
        </p:blipFill>
        <p:spPr>
          <a:xfrm>
            <a:off x="5458965" y="2098737"/>
            <a:ext cx="6089568" cy="266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3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4B2B2D-A113-4418-8B20-A68162F25712}"/>
              </a:ext>
            </a:extLst>
          </p:cNvPr>
          <p:cNvSpPr txBox="1"/>
          <p:nvPr/>
        </p:nvSpPr>
        <p:spPr>
          <a:xfrm>
            <a:off x="518474" y="1774372"/>
            <a:ext cx="4064409" cy="2754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u="sng"/>
              <a:t>Pathology Groups: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Hypoplastic Left Ventricle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Troncus Arteriosus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Total anomalous pulmonary venous return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Left to right shunt lesion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Right side lesion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Left side lesion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Heart failure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Transposition of the great vessel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F3F9D9-BE9B-4B45-83F8-3AC2C9945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101" y="1732633"/>
            <a:ext cx="5510771" cy="309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05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Olivero</dc:creator>
  <cp:lastModifiedBy>Javier Olivero</cp:lastModifiedBy>
  <cp:revision>1</cp:revision>
  <dcterms:created xsi:type="dcterms:W3CDTF">2019-05-18T02:59:44Z</dcterms:created>
  <dcterms:modified xsi:type="dcterms:W3CDTF">2019-05-18T03:00:16Z</dcterms:modified>
</cp:coreProperties>
</file>