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63" r:id="rId4"/>
    <p:sldId id="258" r:id="rId5"/>
    <p:sldId id="260" r:id="rId6"/>
    <p:sldId id="262" r:id="rId7"/>
    <p:sldId id="261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8"/>
    <p:restoredTop sz="94360"/>
  </p:normalViewPr>
  <p:slideViewPr>
    <p:cSldViewPr snapToGrid="0" snapToObjects="1">
      <p:cViewPr varScale="1">
        <p:scale>
          <a:sx n="57" d="100"/>
          <a:sy n="57" d="100"/>
        </p:scale>
        <p:origin x="176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E6C30-1E81-9140-97CB-83866908F2E4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67ADB-170C-9144-920E-85DEF8C17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7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1C048-1B89-1647-AB27-30770A7D17B7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7000B-4C8E-1448-953F-DEEC2DC1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7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7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4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7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6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1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780B-976C-2E45-95C4-1B53BC41A51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780B-976C-2E45-95C4-1B53BC41A51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55646-07F4-3949-B1EE-4CF8524E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7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2C4BFA1-2075-4901-9E24-E41D1FDD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xmlns="" id="{985A7375-E3AF-4F5C-85AE-17E8832952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0307F65-8304-4FA8-A841-D4D7625411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xmlns="" id="{C8B8394C-136F-4E05-A002-D93A5E79CD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53FB2EE-284F-4C87-AB3D-BBF87A9FA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Commute times in the US and its effects</a:t>
            </a:r>
          </a:p>
        </p:txBody>
      </p:sp>
    </p:spTree>
    <p:extLst>
      <p:ext uri="{BB962C8B-B14F-4D97-AF65-F5344CB8AC3E}">
        <p14:creationId xmlns:p14="http://schemas.microsoft.com/office/powerpoint/2010/main" val="1657669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the cities or areas in the US with longer commute times?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82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9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02513"/>
            <a:ext cx="10905066" cy="42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8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the correlations between commute times income and quality of life in 2017?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537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1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0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5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Was there a change or noticeable trend when comparing data with the previous 4 years?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049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5" y="3685411"/>
            <a:ext cx="7450817" cy="2905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67" y="282261"/>
            <a:ext cx="7450817" cy="29058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02626" y="15505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39245" y="1273504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52331" y="4676654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03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55</Words>
  <Application>Microsoft Macintosh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Commute times in the US and its effects</vt:lpstr>
      <vt:lpstr>What are the cities or areas in the US with longer commute times?</vt:lpstr>
      <vt:lpstr>PowerPoint Presentation</vt:lpstr>
      <vt:lpstr>What are the correlations between commute times income and quality of life in 2017?</vt:lpstr>
      <vt:lpstr>PowerPoint Presentation</vt:lpstr>
      <vt:lpstr>PowerPoint Presentation</vt:lpstr>
      <vt:lpstr>PowerPoint Presentation</vt:lpstr>
      <vt:lpstr>Was there a change or noticeable trend when comparing data with the previous 4 years?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Commute times in the US and its effects</dc:title>
  <dc:creator>Federico Barroso</dc:creator>
  <cp:lastModifiedBy>F. Ulises Barroso</cp:lastModifiedBy>
  <cp:revision>7</cp:revision>
  <dcterms:created xsi:type="dcterms:W3CDTF">2019-01-21T23:33:37Z</dcterms:created>
  <dcterms:modified xsi:type="dcterms:W3CDTF">2019-01-22T22:18:29Z</dcterms:modified>
</cp:coreProperties>
</file>