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83"/>
  </p:normalViewPr>
  <p:slideViewPr>
    <p:cSldViewPr snapToGrid="0" snapToObjects="1">
      <p:cViewPr varScale="1">
        <p:scale>
          <a:sx n="47" d="100"/>
          <a:sy n="47" d="100"/>
        </p:scale>
        <p:origin x="22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6C30-1E81-9140-97CB-83866908F2E4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67ADB-170C-9144-920E-85DEF8C1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C048-1B89-1647-AB27-30770A7D17B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000B-4C8E-1448-953F-DEEC2DC1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780B-976C-2E45-95C4-1B53BC41A51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Commute times in the US and its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cities or areas in the US with longer commute times?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4" y="2509911"/>
            <a:ext cx="102503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correlations between commute times income and quality of life in 2017?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 there a change or noticeable trend when comparing data with the previous 4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Commute times in the US and its effects</vt:lpstr>
      <vt:lpstr>What are the cities or areas in the US with longer commute times?</vt:lpstr>
      <vt:lpstr>What are the correlations between commute times income and quality of life in 2017?</vt:lpstr>
      <vt:lpstr>Was there a change or noticeable trend when comparing data with the previous 4 years?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 times in the US and its effects</dc:title>
  <dc:creator>Federico Barroso</dc:creator>
  <cp:lastModifiedBy>Federico Barroso</cp:lastModifiedBy>
  <cp:revision>4</cp:revision>
  <dcterms:created xsi:type="dcterms:W3CDTF">2019-01-21T23:33:37Z</dcterms:created>
  <dcterms:modified xsi:type="dcterms:W3CDTF">2019-01-22T01:11:44Z</dcterms:modified>
</cp:coreProperties>
</file>