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3" r:id="rId4"/>
    <p:sldId id="258" r:id="rId5"/>
    <p:sldId id="260" r:id="rId6"/>
    <p:sldId id="262" r:id="rId7"/>
    <p:sldId id="261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8"/>
    <p:restoredTop sz="94360"/>
  </p:normalViewPr>
  <p:slideViewPr>
    <p:cSldViewPr snapToGrid="0" snapToObjects="1">
      <p:cViewPr varScale="1">
        <p:scale>
          <a:sx n="77" d="100"/>
          <a:sy n="77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6C30-1E81-9140-97CB-83866908F2E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67ADB-170C-9144-920E-85DEF8C1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7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C048-1B89-1647-AB27-30770A7D17B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7000B-4C8E-1448-953F-DEEC2DC1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1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780B-976C-2E45-95C4-1B53BC41A5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Commute times in the US and its effects</a:t>
            </a:r>
          </a:p>
        </p:txBody>
      </p:sp>
    </p:spTree>
    <p:extLst>
      <p:ext uri="{BB962C8B-B14F-4D97-AF65-F5344CB8AC3E}">
        <p14:creationId xmlns:p14="http://schemas.microsoft.com/office/powerpoint/2010/main" val="1657669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2D9DC5-7D14-4AF6-9D0C-0F0B5337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174" y="1190449"/>
            <a:ext cx="6715652" cy="4477101"/>
          </a:xfrm>
        </p:spPr>
      </p:pic>
    </p:spTree>
    <p:extLst>
      <p:ext uri="{BB962C8B-B14F-4D97-AF65-F5344CB8AC3E}">
        <p14:creationId xmlns:p14="http://schemas.microsoft.com/office/powerpoint/2010/main" val="67555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cities or areas in the US with longer commute times?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9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2513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correlations between commute times income and quality of life in 2017?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3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42139F-3CAB-4E36-A789-069C3B032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01" y="876609"/>
            <a:ext cx="7546997" cy="5104782"/>
          </a:xfrm>
        </p:spPr>
      </p:pic>
    </p:spTree>
    <p:extLst>
      <p:ext uri="{BB962C8B-B14F-4D97-AF65-F5344CB8AC3E}">
        <p14:creationId xmlns:p14="http://schemas.microsoft.com/office/powerpoint/2010/main" val="41153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01BAE-E335-437B-A548-F630C596B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297" y="814531"/>
            <a:ext cx="7843406" cy="5228938"/>
          </a:xfrm>
        </p:spPr>
      </p:pic>
    </p:spTree>
    <p:extLst>
      <p:ext uri="{BB962C8B-B14F-4D97-AF65-F5344CB8AC3E}">
        <p14:creationId xmlns:p14="http://schemas.microsoft.com/office/powerpoint/2010/main" val="42667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5F19F7-BD73-4271-A042-6BF50BB93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10" y="780463"/>
            <a:ext cx="7583580" cy="5297074"/>
          </a:xfrm>
        </p:spPr>
      </p:pic>
    </p:spTree>
    <p:extLst>
      <p:ext uri="{BB962C8B-B14F-4D97-AF65-F5344CB8AC3E}">
        <p14:creationId xmlns:p14="http://schemas.microsoft.com/office/powerpoint/2010/main" val="120019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Was there a change or noticeable trend when comparing data with the previous 4 years?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49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5" y="3685411"/>
            <a:ext cx="7450817" cy="2905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7" y="282261"/>
            <a:ext cx="7450817" cy="2905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02626" y="155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39245" y="1273504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2331" y="4676654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59503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55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Commute times in the US and its effects</vt:lpstr>
      <vt:lpstr>What are the cities or areas in the US with longer commute times?</vt:lpstr>
      <vt:lpstr>PowerPoint Presentation</vt:lpstr>
      <vt:lpstr>What are the correlations between commute times income and quality of life in 2017?</vt:lpstr>
      <vt:lpstr>PowerPoint Presentation</vt:lpstr>
      <vt:lpstr>PowerPoint Presentation</vt:lpstr>
      <vt:lpstr>PowerPoint Presentation</vt:lpstr>
      <vt:lpstr>Was there a change or noticeable trend when comparing data with the previous 4 years?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 times in the US and its effects</dc:title>
  <dc:creator>Federico Barroso</dc:creator>
  <cp:lastModifiedBy>Alejandra Perez</cp:lastModifiedBy>
  <cp:revision>12</cp:revision>
  <dcterms:created xsi:type="dcterms:W3CDTF">2019-01-21T23:33:37Z</dcterms:created>
  <dcterms:modified xsi:type="dcterms:W3CDTF">2019-01-23T03:04:06Z</dcterms:modified>
</cp:coreProperties>
</file>