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CACBC9-791B-4C3B-A6FB-006CFBCA5648}" type="datetimeFigureOut">
              <a:rPr lang="es-ES" smtClean="0"/>
              <a:pPr/>
              <a:t>11/08/2016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A97988-6135-40FA-802A-3941C9EF87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27784" y="2420888"/>
            <a:ext cx="4752528" cy="797474"/>
          </a:xfrm>
        </p:spPr>
        <p:txBody>
          <a:bodyPr>
            <a:noAutofit/>
          </a:bodyPr>
          <a:lstStyle/>
          <a:p>
            <a:r>
              <a:rPr lang="es-ES" sz="4800" dirty="0" smtClean="0">
                <a:latin typeface="Arial" pitchFamily="34" charset="0"/>
                <a:cs typeface="Arial" pitchFamily="34" charset="0"/>
              </a:rPr>
              <a:t>Álgebra Lineal </a:t>
            </a:r>
            <a:endParaRPr lang="es-E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95736" y="3717032"/>
            <a:ext cx="6172200" cy="1505762"/>
          </a:xfrm>
        </p:spPr>
        <p:txBody>
          <a:bodyPr>
            <a:normAutofit/>
          </a:bodyPr>
          <a:lstStyle/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Expositora: Mayra Alejandra Rivera Rodríguez 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620688"/>
            <a:ext cx="7920880" cy="5040560"/>
          </a:xfrm>
        </p:spPr>
        <p:txBody>
          <a:bodyPr/>
          <a:lstStyle/>
          <a:p>
            <a:pPr>
              <a:buNone/>
            </a:pP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Definición </a:t>
            </a:r>
          </a:p>
          <a:p>
            <a:endParaRPr lang="es-ES" dirty="0" smtClean="0"/>
          </a:p>
          <a:p>
            <a:pPr algn="just">
              <a:buNone/>
            </a:pPr>
            <a:r>
              <a:rPr lang="es-ES" dirty="0" smtClean="0"/>
              <a:t> 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El álgebra lineal es una rama de las matemáticas que estudia conceptos tales como: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Vectores, 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Matrices, 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Sistemas de ecuaciones lineales </a:t>
            </a:r>
          </a:p>
          <a:p>
            <a:pPr algn="just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algn="just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Y en un enfoque mas formal a: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 espacios vectoriales  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trasformaciones lineales. </a:t>
            </a:r>
          </a:p>
        </p:txBody>
      </p:sp>
      <p:pic>
        <p:nvPicPr>
          <p:cNvPr id="17410" name="Picture 2" descr="https://cienciactuarial.files.wordpress.com/2015/08/ve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564904"/>
            <a:ext cx="2592288" cy="2683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692696"/>
            <a:ext cx="7859216" cy="4032448"/>
          </a:xfrm>
        </p:spPr>
        <p:txBody>
          <a:bodyPr/>
          <a:lstStyle/>
          <a:p>
            <a:pPr algn="just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Es una área activa que tiene conexiones con muchas áreas dentro y fuera de las Matemáticas, como:</a:t>
            </a:r>
          </a:p>
          <a:p>
            <a:pPr algn="just"/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Análisis funcional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Ecuaciones diferenciales 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Investigación de operaciones 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Graficas por computadora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Campos de ingeniería 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8" name="Picture 4" descr="https://upload.wikimedia.org/wikipedia/commons/thumb/2/2f/Linear_subspaces_with_shading.svg/350px-Linear_subspaces_with_shading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564904"/>
            <a:ext cx="3333750" cy="2419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980728"/>
            <a:ext cx="7467600" cy="4873752"/>
          </a:xfrm>
        </p:spPr>
        <p:txBody>
          <a:bodyPr/>
          <a:lstStyle/>
          <a:p>
            <a:pPr algn="just">
              <a:buNone/>
            </a:pPr>
            <a:r>
              <a:rPr lang="es-ES" dirty="0" smtClean="0"/>
              <a:t> 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Dos eventos cruciales en el desarrollo del álgebra lineal son :</a:t>
            </a:r>
          </a:p>
          <a:p>
            <a:pPr algn="just"/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El descubrimiento de los números complejos. 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El teorema fundamental del álgebra: el cual afirma que cada polinomio no constante con coeficientes complejos tiene por lo menos una raíz compleja.</a:t>
            </a:r>
          </a:p>
        </p:txBody>
      </p:sp>
      <p:pic>
        <p:nvPicPr>
          <p:cNvPr id="15364" name="Picture 4" descr="http://relopezbriega.github.io/images/lin-a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581128"/>
            <a:ext cx="4392488" cy="16720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692696"/>
            <a:ext cx="7560840" cy="4801744"/>
          </a:xfrm>
        </p:spPr>
        <p:txBody>
          <a:bodyPr/>
          <a:lstStyle/>
          <a:p>
            <a:pPr algn="just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Aplicaciones</a:t>
            </a:r>
          </a:p>
          <a:p>
            <a:pPr algn="just">
              <a:buNone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En geometría analítica (calculo de aéreas y volúmenes y ecuaciones de cuerpos geométricos).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Aplicación geométrica de los vectores a la estática y en la ingeniería.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La matrices se emplean en el estudio de graficas</a:t>
            </a:r>
          </a:p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En teoría de circuitos ( resolución de ecuaciones de n variables y n incógnitas).</a:t>
            </a:r>
          </a:p>
        </p:txBody>
      </p:sp>
      <p:pic>
        <p:nvPicPr>
          <p:cNvPr id="14338" name="Picture 2" descr="http://static.wixstatic.com/media/4bc735_c591151e67582ac4ad7459ad27014d8b.jpg/v1/fill/w_393,h_266,al_c,q_80,usm_0.66_1.00_0.01/4bc735_c591151e67582ac4ad7459ad27014d8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4581128"/>
            <a:ext cx="2592288" cy="17545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</TotalTime>
  <Words>180</Words>
  <Application>Microsoft Office PowerPoint</Application>
  <PresentationFormat>Presentación en pantalla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Mirador</vt:lpstr>
      <vt:lpstr>Álgebra Lineal 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Lineal</dc:title>
  <dc:creator>Familia</dc:creator>
  <cp:lastModifiedBy>Familia</cp:lastModifiedBy>
  <cp:revision>12</cp:revision>
  <dcterms:created xsi:type="dcterms:W3CDTF">2016-08-11T20:07:04Z</dcterms:created>
  <dcterms:modified xsi:type="dcterms:W3CDTF">2016-08-12T03:19:00Z</dcterms:modified>
</cp:coreProperties>
</file>