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24"/>
  </p:notesMasterIdLst>
  <p:handoutMasterIdLst>
    <p:handoutMasterId r:id="rId25"/>
  </p:handoutMasterIdLst>
  <p:sldIdLst>
    <p:sldId id="256" r:id="rId5"/>
    <p:sldId id="320" r:id="rId6"/>
    <p:sldId id="313" r:id="rId7"/>
    <p:sldId id="323" r:id="rId8"/>
    <p:sldId id="324" r:id="rId9"/>
    <p:sldId id="338" r:id="rId10"/>
    <p:sldId id="325" r:id="rId11"/>
    <p:sldId id="327" r:id="rId12"/>
    <p:sldId id="326" r:id="rId13"/>
    <p:sldId id="328" r:id="rId14"/>
    <p:sldId id="329" r:id="rId15"/>
    <p:sldId id="331" r:id="rId16"/>
    <p:sldId id="332" r:id="rId17"/>
    <p:sldId id="333" r:id="rId18"/>
    <p:sldId id="334" r:id="rId19"/>
    <p:sldId id="337" r:id="rId20"/>
    <p:sldId id="317" r:id="rId21"/>
    <p:sldId id="336"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660" autoAdjust="0"/>
  </p:normalViewPr>
  <p:slideViewPr>
    <p:cSldViewPr snapToGrid="0">
      <p:cViewPr varScale="1">
        <p:scale>
          <a:sx n="65" d="100"/>
          <a:sy n="65" d="100"/>
        </p:scale>
        <p:origin x="936" y="60"/>
      </p:cViewPr>
      <p:guideLst/>
    </p:cSldViewPr>
  </p:slideViewPr>
  <p:outlineViewPr>
    <p:cViewPr>
      <p:scale>
        <a:sx n="33" d="100"/>
        <a:sy n="33" d="100"/>
      </p:scale>
      <p:origin x="0" y="-4464"/>
    </p:cViewPr>
  </p:outlineViewPr>
  <p:notesTextViewPr>
    <p:cViewPr>
      <p:scale>
        <a:sx n="1" d="1"/>
        <a:sy n="1" d="1"/>
      </p:scale>
      <p:origin x="0" y="0"/>
    </p:cViewPr>
  </p:notesTextViewPr>
  <p:sorterViewPr>
    <p:cViewPr varScale="1">
      <p:scale>
        <a:sx n="1" d="1"/>
        <a:sy n="1" d="1"/>
      </p:scale>
      <p:origin x="0" y="-3149"/>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4873A34-C368-6B6E-8816-ABC664A857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FBC06-9676-42B7-A8B4-279236EF9829}" type="datetimeFigureOut">
              <a:rPr lang="en-US" smtClean="0"/>
              <a:t>3/13/2024</a:t>
            </a:fld>
            <a:endParaRPr lang="en-US" dirty="0"/>
          </a:p>
        </p:txBody>
      </p:sp>
      <p:sp>
        <p:nvSpPr>
          <p:cNvPr id="4" name="Footer Placeholder 3">
            <a:extLst>
              <a:ext uri="{FF2B5EF4-FFF2-40B4-BE49-F238E27FC236}">
                <a16:creationId xmlns:a16="http://schemas.microsoft.com/office/drawing/2014/main"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A6B5579-9D25-81D6-8171-2F8C3F5377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3735C-CF2D-4272-874B-84D65FE3CAEA}" type="slidenum">
              <a:rPr lang="en-US" smtClean="0"/>
              <a:t>‹#›</a:t>
            </a:fld>
            <a:endParaRPr lang="en-US" dirty="0"/>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3/13/2024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a:t>
            </a:fld>
            <a:endParaRPr lang="en-US" dirty="0"/>
          </a:p>
        </p:txBody>
      </p:sp>
    </p:spTree>
    <p:extLst>
      <p:ext uri="{BB962C8B-B14F-4D97-AF65-F5344CB8AC3E}">
        <p14:creationId xmlns:p14="http://schemas.microsoft.com/office/powerpoint/2010/main" val="4133141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10</a:t>
            </a:fld>
            <a:endParaRPr lang="en-US" dirty="0"/>
          </a:p>
        </p:txBody>
      </p:sp>
    </p:spTree>
    <p:extLst>
      <p:ext uri="{BB962C8B-B14F-4D97-AF65-F5344CB8AC3E}">
        <p14:creationId xmlns:p14="http://schemas.microsoft.com/office/powerpoint/2010/main" val="6182561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11</a:t>
            </a:fld>
            <a:endParaRPr lang="en-US" dirty="0"/>
          </a:p>
        </p:txBody>
      </p:sp>
    </p:spTree>
    <p:extLst>
      <p:ext uri="{BB962C8B-B14F-4D97-AF65-F5344CB8AC3E}">
        <p14:creationId xmlns:p14="http://schemas.microsoft.com/office/powerpoint/2010/main" val="33141848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12</a:t>
            </a:fld>
            <a:endParaRPr lang="en-US" dirty="0"/>
          </a:p>
        </p:txBody>
      </p:sp>
    </p:spTree>
    <p:extLst>
      <p:ext uri="{BB962C8B-B14F-4D97-AF65-F5344CB8AC3E}">
        <p14:creationId xmlns:p14="http://schemas.microsoft.com/office/powerpoint/2010/main" val="4287264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13</a:t>
            </a:fld>
            <a:endParaRPr lang="en-US" dirty="0"/>
          </a:p>
        </p:txBody>
      </p:sp>
    </p:spTree>
    <p:extLst>
      <p:ext uri="{BB962C8B-B14F-4D97-AF65-F5344CB8AC3E}">
        <p14:creationId xmlns:p14="http://schemas.microsoft.com/office/powerpoint/2010/main" val="12629677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14</a:t>
            </a:fld>
            <a:endParaRPr lang="en-US" dirty="0"/>
          </a:p>
        </p:txBody>
      </p:sp>
    </p:spTree>
    <p:extLst>
      <p:ext uri="{BB962C8B-B14F-4D97-AF65-F5344CB8AC3E}">
        <p14:creationId xmlns:p14="http://schemas.microsoft.com/office/powerpoint/2010/main" val="2944857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15</a:t>
            </a:fld>
            <a:endParaRPr lang="en-US" dirty="0"/>
          </a:p>
        </p:txBody>
      </p:sp>
    </p:spTree>
    <p:extLst>
      <p:ext uri="{BB962C8B-B14F-4D97-AF65-F5344CB8AC3E}">
        <p14:creationId xmlns:p14="http://schemas.microsoft.com/office/powerpoint/2010/main" val="2779428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16</a:t>
            </a:fld>
            <a:endParaRPr lang="en-US" dirty="0"/>
          </a:p>
        </p:txBody>
      </p:sp>
    </p:spTree>
    <p:extLst>
      <p:ext uri="{BB962C8B-B14F-4D97-AF65-F5344CB8AC3E}">
        <p14:creationId xmlns:p14="http://schemas.microsoft.com/office/powerpoint/2010/main" val="11143997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17</a:t>
            </a:fld>
            <a:endParaRPr lang="en-US" dirty="0"/>
          </a:p>
        </p:txBody>
      </p:sp>
    </p:spTree>
    <p:extLst>
      <p:ext uri="{BB962C8B-B14F-4D97-AF65-F5344CB8AC3E}">
        <p14:creationId xmlns:p14="http://schemas.microsoft.com/office/powerpoint/2010/main" val="33028790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18</a:t>
            </a:fld>
            <a:endParaRPr lang="en-US" dirty="0"/>
          </a:p>
        </p:txBody>
      </p:sp>
    </p:spTree>
    <p:extLst>
      <p:ext uri="{BB962C8B-B14F-4D97-AF65-F5344CB8AC3E}">
        <p14:creationId xmlns:p14="http://schemas.microsoft.com/office/powerpoint/2010/main" val="10509494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19</a:t>
            </a:fld>
            <a:endParaRPr lang="en-US" dirty="0"/>
          </a:p>
        </p:txBody>
      </p:sp>
    </p:spTree>
    <p:extLst>
      <p:ext uri="{BB962C8B-B14F-4D97-AF65-F5344CB8AC3E}">
        <p14:creationId xmlns:p14="http://schemas.microsoft.com/office/powerpoint/2010/main" val="3757332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2</a:t>
            </a:fld>
            <a:endParaRPr lang="en-US" dirty="0"/>
          </a:p>
        </p:txBody>
      </p:sp>
    </p:spTree>
    <p:extLst>
      <p:ext uri="{BB962C8B-B14F-4D97-AF65-F5344CB8AC3E}">
        <p14:creationId xmlns:p14="http://schemas.microsoft.com/office/powerpoint/2010/main" val="2734442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3</a:t>
            </a:fld>
            <a:endParaRPr lang="en-US" dirty="0"/>
          </a:p>
        </p:txBody>
      </p:sp>
    </p:spTree>
    <p:extLst>
      <p:ext uri="{BB962C8B-B14F-4D97-AF65-F5344CB8AC3E}">
        <p14:creationId xmlns:p14="http://schemas.microsoft.com/office/powerpoint/2010/main" val="3899098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4</a:t>
            </a:fld>
            <a:endParaRPr lang="en-US" dirty="0"/>
          </a:p>
        </p:txBody>
      </p:sp>
    </p:spTree>
    <p:extLst>
      <p:ext uri="{BB962C8B-B14F-4D97-AF65-F5344CB8AC3E}">
        <p14:creationId xmlns:p14="http://schemas.microsoft.com/office/powerpoint/2010/main" val="4034027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5</a:t>
            </a:fld>
            <a:endParaRPr lang="en-US" dirty="0"/>
          </a:p>
        </p:txBody>
      </p:sp>
    </p:spTree>
    <p:extLst>
      <p:ext uri="{BB962C8B-B14F-4D97-AF65-F5344CB8AC3E}">
        <p14:creationId xmlns:p14="http://schemas.microsoft.com/office/powerpoint/2010/main" val="1742601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6</a:t>
            </a:fld>
            <a:endParaRPr lang="en-US" dirty="0"/>
          </a:p>
        </p:txBody>
      </p:sp>
    </p:spTree>
    <p:extLst>
      <p:ext uri="{BB962C8B-B14F-4D97-AF65-F5344CB8AC3E}">
        <p14:creationId xmlns:p14="http://schemas.microsoft.com/office/powerpoint/2010/main" val="4247485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7</a:t>
            </a:fld>
            <a:endParaRPr lang="en-US" dirty="0"/>
          </a:p>
        </p:txBody>
      </p:sp>
    </p:spTree>
    <p:extLst>
      <p:ext uri="{BB962C8B-B14F-4D97-AF65-F5344CB8AC3E}">
        <p14:creationId xmlns:p14="http://schemas.microsoft.com/office/powerpoint/2010/main" val="1949201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8</a:t>
            </a:fld>
            <a:endParaRPr lang="en-US" dirty="0"/>
          </a:p>
        </p:txBody>
      </p:sp>
    </p:spTree>
    <p:extLst>
      <p:ext uri="{BB962C8B-B14F-4D97-AF65-F5344CB8AC3E}">
        <p14:creationId xmlns:p14="http://schemas.microsoft.com/office/powerpoint/2010/main" val="143241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9</a:t>
            </a:fld>
            <a:endParaRPr lang="en-US" dirty="0"/>
          </a:p>
        </p:txBody>
      </p:sp>
    </p:spTree>
    <p:extLst>
      <p:ext uri="{BB962C8B-B14F-4D97-AF65-F5344CB8AC3E}">
        <p14:creationId xmlns:p14="http://schemas.microsoft.com/office/powerpoint/2010/main" val="3930013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dirty="0"/>
              <a:t>Click to add title</a:t>
            </a:r>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4229122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Table">
    <p:spTree>
      <p:nvGrpSpPr>
        <p:cNvPr id="1" name=""/>
        <p:cNvGrpSpPr/>
        <p:nvPr/>
      </p:nvGrpSpPr>
      <p:grpSpPr>
        <a:xfrm>
          <a:off x="0" y="0"/>
          <a:ext cx="0" cy="0"/>
          <a:chOff x="0" y="0"/>
          <a:chExt cx="0" cy="0"/>
        </a:xfrm>
      </p:grpSpPr>
      <p:sp>
        <p:nvSpPr>
          <p:cNvPr id="4" name="Title 10">
            <a:extLst>
              <a:ext uri="{FF2B5EF4-FFF2-40B4-BE49-F238E27FC236}">
                <a16:creationId xmlns:a16="http://schemas.microsoft.com/office/drawing/2014/main" id="{08188DE9-5A5D-940E-A9B9-5CFB3A7C1A19}"/>
              </a:ext>
            </a:extLst>
          </p:cNvPr>
          <p:cNvSpPr>
            <a:spLocks noGrp="1"/>
          </p:cNvSpPr>
          <p:nvPr>
            <p:ph type="title" hasCustomPrompt="1"/>
          </p:nvPr>
        </p:nvSpPr>
        <p:spPr>
          <a:xfrm>
            <a:off x="568164" y="400049"/>
            <a:ext cx="11047042" cy="1185045"/>
          </a:xfrm>
        </p:spPr>
        <p:txBody>
          <a:bodyPr lIns="0">
            <a:normAutofit/>
          </a:bodyPr>
          <a:lstStyle>
            <a:lvl1pPr>
              <a:defRPr sz="3600"/>
            </a:lvl1pPr>
          </a:lstStyle>
          <a:p>
            <a:r>
              <a:rPr lang="en-US" dirty="0"/>
              <a:t>Click to add title</a:t>
            </a:r>
          </a:p>
        </p:txBody>
      </p:sp>
      <p:sp>
        <p:nvSpPr>
          <p:cNvPr id="5" name="Content Placeholder 2">
            <a:extLst>
              <a:ext uri="{FF2B5EF4-FFF2-40B4-BE49-F238E27FC236}">
                <a16:creationId xmlns:a16="http://schemas.microsoft.com/office/drawing/2014/main" id="{A134A48A-4B33-4D5B-B419-07841EB58903}"/>
              </a:ext>
            </a:extLst>
          </p:cNvPr>
          <p:cNvSpPr>
            <a:spLocks noGrp="1"/>
          </p:cNvSpPr>
          <p:nvPr>
            <p:ph idx="10" hasCustomPrompt="1"/>
          </p:nvPr>
        </p:nvSpPr>
        <p:spPr>
          <a:xfrm>
            <a:off x="568164" y="1997132"/>
            <a:ext cx="4105436" cy="4232218"/>
          </a:xfrm>
        </p:spPr>
        <p:txBody>
          <a:bodyPr lIns="0">
            <a:normAutofit/>
          </a:bodyPr>
          <a:lstStyle>
            <a:lvl1pPr marL="0" indent="0">
              <a:lnSpc>
                <a:spcPct val="130000"/>
              </a:lnSpc>
              <a:buNone/>
              <a:defRPr sz="1800"/>
            </a:lvl1pPr>
            <a:lvl2pPr marL="360000" indent="0">
              <a:lnSpc>
                <a:spcPct val="130000"/>
              </a:lnSpc>
              <a:buNone/>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D84167E6-4D04-7A2D-23CD-96BBAF8BB09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BC648438-1E2A-193E-BB18-7CBA2B4929F7}"/>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704BF0ED-9E99-363F-C319-90444F339F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A5F4DA9D-3116-000E-0A7B-D7B93F32481B}"/>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
        <p:nvSpPr>
          <p:cNvPr id="10" name="Table Placeholder 9">
            <a:extLst>
              <a:ext uri="{FF2B5EF4-FFF2-40B4-BE49-F238E27FC236}">
                <a16:creationId xmlns:a16="http://schemas.microsoft.com/office/drawing/2014/main" id="{98CFB27C-609E-49B0-CA37-A6CCB5E9DC5C}"/>
              </a:ext>
            </a:extLst>
          </p:cNvPr>
          <p:cNvSpPr>
            <a:spLocks noGrp="1"/>
          </p:cNvSpPr>
          <p:nvPr>
            <p:ph type="tbl" sz="quarter" idx="11" hasCustomPrompt="1"/>
          </p:nvPr>
        </p:nvSpPr>
        <p:spPr>
          <a:xfrm>
            <a:off x="4833938" y="1997075"/>
            <a:ext cx="6781268" cy="4232218"/>
          </a:xfrm>
        </p:spPr>
        <p:txBody>
          <a:bodyPr/>
          <a:lstStyle>
            <a:lvl1pPr>
              <a:defRPr/>
            </a:lvl1pPr>
          </a:lstStyle>
          <a:p>
            <a:r>
              <a:rPr lang="en-US" dirty="0"/>
              <a:t>Click to add table</a:t>
            </a:r>
          </a:p>
        </p:txBody>
      </p:sp>
    </p:spTree>
    <p:extLst>
      <p:ext uri="{BB962C8B-B14F-4D97-AF65-F5344CB8AC3E}">
        <p14:creationId xmlns:p14="http://schemas.microsoft.com/office/powerpoint/2010/main" val="4137553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7" name="Title 10">
            <a:extLst>
              <a:ext uri="{FF2B5EF4-FFF2-40B4-BE49-F238E27FC236}">
                <a16:creationId xmlns:a16="http://schemas.microsoft.com/office/drawing/2014/main" id="{120C2CE9-09D7-C315-9A26-E750905F8DE9}"/>
              </a:ext>
            </a:extLst>
          </p:cNvPr>
          <p:cNvSpPr>
            <a:spLocks noGrp="1"/>
          </p:cNvSpPr>
          <p:nvPr>
            <p:ph type="title" hasCustomPrompt="1"/>
          </p:nvPr>
        </p:nvSpPr>
        <p:spPr>
          <a:xfrm>
            <a:off x="3157636" y="400049"/>
            <a:ext cx="8467760" cy="1185045"/>
          </a:xfrm>
        </p:spPr>
        <p:txBody>
          <a:bodyPr lIns="0">
            <a:normAutofit/>
          </a:bodyPr>
          <a:lstStyle>
            <a:lvl1pPr>
              <a:defRPr sz="3600"/>
            </a:lvl1pPr>
          </a:lstStyle>
          <a:p>
            <a:r>
              <a:rPr lang="en-US" dirty="0"/>
              <a:t>Click to add title</a:t>
            </a:r>
          </a:p>
        </p:txBody>
      </p:sp>
      <p:sp>
        <p:nvSpPr>
          <p:cNvPr id="8" name="Content Placeholder 2">
            <a:extLst>
              <a:ext uri="{FF2B5EF4-FFF2-40B4-BE49-F238E27FC236}">
                <a16:creationId xmlns:a16="http://schemas.microsoft.com/office/drawing/2014/main" id="{BB5F0A77-8ECB-36B0-0483-E734AB12FD75}"/>
              </a:ext>
            </a:extLst>
          </p:cNvPr>
          <p:cNvSpPr>
            <a:spLocks noGrp="1"/>
          </p:cNvSpPr>
          <p:nvPr>
            <p:ph idx="11" hasCustomPrompt="1"/>
          </p:nvPr>
        </p:nvSpPr>
        <p:spPr>
          <a:xfrm>
            <a:off x="3157636" y="1997132"/>
            <a:ext cx="5597686" cy="4356056"/>
          </a:xfrm>
        </p:spPr>
        <p:txBody>
          <a:bodyPr lIns="0">
            <a:normAutofit/>
          </a:bodyPr>
          <a:lstStyle>
            <a:lvl1pPr marL="0" indent="0">
              <a:lnSpc>
                <a:spcPct val="130000"/>
              </a:lnSpc>
              <a:buNone/>
              <a:defRPr sz="1800"/>
            </a:lvl1pPr>
            <a:lvl2pPr marL="645750" indent="-285750">
              <a:lnSpc>
                <a:spcPct val="130000"/>
              </a:lnSpc>
              <a:buFont typeface="Arial" panose="020B0604020202020204" pitchFamily="34" charset="0"/>
              <a:buChar char="•"/>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48" name="Content Placeholder 2">
            <a:extLst>
              <a:ext uri="{FF2B5EF4-FFF2-40B4-BE49-F238E27FC236}">
                <a16:creationId xmlns:a16="http://schemas.microsoft.com/office/drawing/2014/main" id="{CB4063C8-82E1-0B52-0D41-B642726AD1E6}"/>
              </a:ext>
            </a:extLst>
          </p:cNvPr>
          <p:cNvSpPr>
            <a:spLocks noGrp="1"/>
          </p:cNvSpPr>
          <p:nvPr>
            <p:ph sz="half" idx="10" hasCustomPrompt="1"/>
          </p:nvPr>
        </p:nvSpPr>
        <p:spPr>
          <a:xfrm>
            <a:off x="8945821" y="1997134"/>
            <a:ext cx="2679575" cy="4356054"/>
          </a:xfrm>
        </p:spPr>
        <p:txBody>
          <a:bodyPr>
            <a:normAutofit/>
          </a:bodyPr>
          <a:lstStyle>
            <a:lvl1pPr>
              <a:defRPr sz="1800"/>
            </a:lvl1pPr>
            <a:lvl2pPr>
              <a:defRPr sz="1800"/>
            </a:lvl2pPr>
            <a:lvl3pPr>
              <a:defRPr sz="1800"/>
            </a:lvl3pPr>
            <a:lvl4pPr>
              <a:defRPr sz="1800"/>
            </a:lvl4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p:txBody>
      </p:sp>
      <p:grpSp>
        <p:nvGrpSpPr>
          <p:cNvPr id="93" name="Group 92">
            <a:extLst>
              <a:ext uri="{FF2B5EF4-FFF2-40B4-BE49-F238E27FC236}">
                <a16:creationId xmlns:a16="http://schemas.microsoft.com/office/drawing/2014/main" id="{0374DF95-81A4-1CFF-D87E-1DBCA565C792}"/>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a:off x="285095" y="457964"/>
            <a:ext cx="2211229" cy="2707415"/>
            <a:chOff x="9728105" y="457964"/>
            <a:chExt cx="2211229" cy="2707415"/>
          </a:xfrm>
        </p:grpSpPr>
        <p:grpSp>
          <p:nvGrpSpPr>
            <p:cNvPr id="94" name="Group 93">
              <a:extLst>
                <a:ext uri="{FF2B5EF4-FFF2-40B4-BE49-F238E27FC236}">
                  <a16:creationId xmlns:a16="http://schemas.microsoft.com/office/drawing/2014/main" id="{C15172FB-4F23-B7CE-4A45-A96A16F64CA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00" name="Group 99">
                <a:extLst>
                  <a:ext uri="{FF2B5EF4-FFF2-40B4-BE49-F238E27FC236}">
                    <a16:creationId xmlns:a16="http://schemas.microsoft.com/office/drawing/2014/main" id="{78A1988F-4EE5-01C8-E1E2-EE21A6AF800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04" name="Straight Connector 103">
                  <a:extLst>
                    <a:ext uri="{FF2B5EF4-FFF2-40B4-BE49-F238E27FC236}">
                      <a16:creationId xmlns:a16="http://schemas.microsoft.com/office/drawing/2014/main" id="{59707535-B3AB-7212-B069-A366ABAFE26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14A54E3-A9EA-3476-B996-946D455F356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6" name="Rectangle 30">
                  <a:extLst>
                    <a:ext uri="{FF2B5EF4-FFF2-40B4-BE49-F238E27FC236}">
                      <a16:creationId xmlns:a16="http://schemas.microsoft.com/office/drawing/2014/main" id="{8096AB25-3A2B-B9B7-A68E-1974E3ED8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30">
                  <a:extLst>
                    <a:ext uri="{FF2B5EF4-FFF2-40B4-BE49-F238E27FC236}">
                      <a16:creationId xmlns:a16="http://schemas.microsoft.com/office/drawing/2014/main" id="{2085403A-97EF-4203-C58B-E41070E516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1" name="Group 100">
                <a:extLst>
                  <a:ext uri="{FF2B5EF4-FFF2-40B4-BE49-F238E27FC236}">
                    <a16:creationId xmlns:a16="http://schemas.microsoft.com/office/drawing/2014/main" id="{B2F8BD77-64E1-4FBD-81A4-E43A307C934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02" name="Freeform: Shape 101">
                  <a:extLst>
                    <a:ext uri="{FF2B5EF4-FFF2-40B4-BE49-F238E27FC236}">
                      <a16:creationId xmlns:a16="http://schemas.microsoft.com/office/drawing/2014/main" id="{323A0F3A-5730-3AFC-409F-6A67460C5A7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3" name="Freeform: Shape 102">
                  <a:extLst>
                    <a:ext uri="{FF2B5EF4-FFF2-40B4-BE49-F238E27FC236}">
                      <a16:creationId xmlns:a16="http://schemas.microsoft.com/office/drawing/2014/main" id="{70681FEE-64CB-7074-366C-42CED63713A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5" name="Group 94">
              <a:extLst>
                <a:ext uri="{FF2B5EF4-FFF2-40B4-BE49-F238E27FC236}">
                  <a16:creationId xmlns:a16="http://schemas.microsoft.com/office/drawing/2014/main" id="{08813273-0B3B-17D4-89E5-22B5D640785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96" name="Group 95">
                <a:extLst>
                  <a:ext uri="{FF2B5EF4-FFF2-40B4-BE49-F238E27FC236}">
                    <a16:creationId xmlns:a16="http://schemas.microsoft.com/office/drawing/2014/main" id="{8DEE50A8-DEB8-82E4-6939-22346B41BF8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98" name="Freeform 68">
                  <a:extLst>
                    <a:ext uri="{FF2B5EF4-FFF2-40B4-BE49-F238E27FC236}">
                      <a16:creationId xmlns:a16="http://schemas.microsoft.com/office/drawing/2014/main" id="{7C268328-6EF0-F968-28D1-9F0E5B0177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9" name="Freeform 69">
                  <a:extLst>
                    <a:ext uri="{FF2B5EF4-FFF2-40B4-BE49-F238E27FC236}">
                      <a16:creationId xmlns:a16="http://schemas.microsoft.com/office/drawing/2014/main" id="{37BFDF79-1029-8C4B-621E-4A6C9DFB6D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97" name="Line 70">
                <a:extLst>
                  <a:ext uri="{FF2B5EF4-FFF2-40B4-BE49-F238E27FC236}">
                    <a16:creationId xmlns:a16="http://schemas.microsoft.com/office/drawing/2014/main" id="{20958208-D7CF-3479-7930-E3FB39DAA4D0}"/>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08" name="Group 107">
            <a:extLst>
              <a:ext uri="{FF2B5EF4-FFF2-40B4-BE49-F238E27FC236}">
                <a16:creationId xmlns:a16="http://schemas.microsoft.com/office/drawing/2014/main" id="{A5445BB5-50E8-C707-7C74-32796AC9867A}"/>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flipV="1">
            <a:off x="268449" y="3721100"/>
            <a:ext cx="2211229" cy="2707415"/>
            <a:chOff x="9728105" y="457964"/>
            <a:chExt cx="2211229" cy="2707415"/>
          </a:xfrm>
        </p:grpSpPr>
        <p:grpSp>
          <p:nvGrpSpPr>
            <p:cNvPr id="109" name="Group 108">
              <a:extLst>
                <a:ext uri="{FF2B5EF4-FFF2-40B4-BE49-F238E27FC236}">
                  <a16:creationId xmlns:a16="http://schemas.microsoft.com/office/drawing/2014/main" id="{60348311-F256-5764-CF61-E4D36CE7B8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5" name="Group 114">
                <a:extLst>
                  <a:ext uri="{FF2B5EF4-FFF2-40B4-BE49-F238E27FC236}">
                    <a16:creationId xmlns:a16="http://schemas.microsoft.com/office/drawing/2014/main" id="{965C0C66-56A0-6241-4611-3A2493CC25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19" name="Straight Connector 118">
                  <a:extLst>
                    <a:ext uri="{FF2B5EF4-FFF2-40B4-BE49-F238E27FC236}">
                      <a16:creationId xmlns:a16="http://schemas.microsoft.com/office/drawing/2014/main" id="{EACD9C93-31AC-1752-5BBC-966E9B2DBF9F}"/>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AD9C47F5-E53F-7F26-B78D-C86305CF012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1" name="Rectangle 30">
                  <a:extLst>
                    <a:ext uri="{FF2B5EF4-FFF2-40B4-BE49-F238E27FC236}">
                      <a16:creationId xmlns:a16="http://schemas.microsoft.com/office/drawing/2014/main" id="{83DE65FD-926B-50A2-C5CD-C1ED2C6BFDB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30">
                  <a:extLst>
                    <a:ext uri="{FF2B5EF4-FFF2-40B4-BE49-F238E27FC236}">
                      <a16:creationId xmlns:a16="http://schemas.microsoft.com/office/drawing/2014/main" id="{B2D4F39F-E241-2969-4965-6940516FC55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6" name="Group 115">
                <a:extLst>
                  <a:ext uri="{FF2B5EF4-FFF2-40B4-BE49-F238E27FC236}">
                    <a16:creationId xmlns:a16="http://schemas.microsoft.com/office/drawing/2014/main" id="{38E667E2-23D6-06EC-B435-059EACC0489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7" name="Freeform: Shape 116">
                  <a:extLst>
                    <a:ext uri="{FF2B5EF4-FFF2-40B4-BE49-F238E27FC236}">
                      <a16:creationId xmlns:a16="http://schemas.microsoft.com/office/drawing/2014/main" id="{76B00091-7194-5945-8734-F08C954FA7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8" name="Freeform: Shape 117">
                  <a:extLst>
                    <a:ext uri="{FF2B5EF4-FFF2-40B4-BE49-F238E27FC236}">
                      <a16:creationId xmlns:a16="http://schemas.microsoft.com/office/drawing/2014/main" id="{BBC29BA4-16A3-1452-4146-20264C0146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10" name="Group 109">
              <a:extLst>
                <a:ext uri="{FF2B5EF4-FFF2-40B4-BE49-F238E27FC236}">
                  <a16:creationId xmlns:a16="http://schemas.microsoft.com/office/drawing/2014/main" id="{6DEF5151-E1C8-79DA-AA94-F406CE561B04}"/>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11" name="Group 110">
                <a:extLst>
                  <a:ext uri="{FF2B5EF4-FFF2-40B4-BE49-F238E27FC236}">
                    <a16:creationId xmlns:a16="http://schemas.microsoft.com/office/drawing/2014/main" id="{A63FFA48-1F7E-5963-4AAD-A6E2C1D4B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3" name="Freeform 68">
                  <a:extLst>
                    <a:ext uri="{FF2B5EF4-FFF2-40B4-BE49-F238E27FC236}">
                      <a16:creationId xmlns:a16="http://schemas.microsoft.com/office/drawing/2014/main" id="{9B0AC0F7-48CE-DBC4-877B-C36BD9A0E2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4" name="Freeform 69">
                  <a:extLst>
                    <a:ext uri="{FF2B5EF4-FFF2-40B4-BE49-F238E27FC236}">
                      <a16:creationId xmlns:a16="http://schemas.microsoft.com/office/drawing/2014/main" id="{9CE55AA7-08FE-768A-DFEA-13EE468895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2" name="Line 70">
                <a:extLst>
                  <a:ext uri="{FF2B5EF4-FFF2-40B4-BE49-F238E27FC236}">
                    <a16:creationId xmlns:a16="http://schemas.microsoft.com/office/drawing/2014/main" id="{EE9CD552-7569-2A39-A082-9790C85B6AA4}"/>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2" name="Straight Connector 1">
            <a:extLst>
              <a:ext uri="{FF2B5EF4-FFF2-40B4-BE49-F238E27FC236}">
                <a16:creationId xmlns:a16="http://schemas.microsoft.com/office/drawing/2014/main" id="{6F9AEDFC-F371-37C8-E0DA-7AAFA49CB82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157636"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Date Placeholder 3">
            <a:extLst>
              <a:ext uri="{FF2B5EF4-FFF2-40B4-BE49-F238E27FC236}">
                <a16:creationId xmlns:a16="http://schemas.microsoft.com/office/drawing/2014/main" id="{0FD4A2EC-3D37-5ED6-3C9F-0CE19E6E5BD2}"/>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4" name="Footer Placeholder 6">
            <a:extLst>
              <a:ext uri="{FF2B5EF4-FFF2-40B4-BE49-F238E27FC236}">
                <a16:creationId xmlns:a16="http://schemas.microsoft.com/office/drawing/2014/main" id="{F4A13167-ABFC-A428-5DDD-7F6BAA8E98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5">
            <a:extLst>
              <a:ext uri="{FF2B5EF4-FFF2-40B4-BE49-F238E27FC236}">
                <a16:creationId xmlns:a16="http://schemas.microsoft.com/office/drawing/2014/main" id="{FCEF8E96-D06F-D077-7044-401B18EE50E6}"/>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4129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1">
    <p:spTree>
      <p:nvGrpSpPr>
        <p:cNvPr id="1" name=""/>
        <p:cNvGrpSpPr/>
        <p:nvPr/>
      </p:nvGrpSpPr>
      <p:grpSpPr>
        <a:xfrm>
          <a:off x="0" y="0"/>
          <a:ext cx="0" cy="0"/>
          <a:chOff x="0" y="0"/>
          <a:chExt cx="0" cy="0"/>
        </a:xfrm>
      </p:grpSpPr>
      <p:sp>
        <p:nvSpPr>
          <p:cNvPr id="10" name="Title 10">
            <a:extLst>
              <a:ext uri="{FF2B5EF4-FFF2-40B4-BE49-F238E27FC236}">
                <a16:creationId xmlns:a16="http://schemas.microsoft.com/office/drawing/2014/main" id="{15290885-2BB2-6DEC-1F8F-AA5FF9F3F3B0}"/>
              </a:ext>
            </a:extLst>
          </p:cNvPr>
          <p:cNvSpPr>
            <a:spLocks noGrp="1"/>
          </p:cNvSpPr>
          <p:nvPr>
            <p:ph type="title" hasCustomPrompt="1"/>
          </p:nvPr>
        </p:nvSpPr>
        <p:spPr>
          <a:xfrm>
            <a:off x="568164" y="400049"/>
            <a:ext cx="11047042" cy="1185045"/>
          </a:xfrm>
        </p:spPr>
        <p:txBody>
          <a:bodyPr lIns="0">
            <a:normAutofit/>
          </a:bodyPr>
          <a:lstStyle>
            <a:lvl1pPr>
              <a:defRPr sz="3600"/>
            </a:lvl1pPr>
          </a:lstStyle>
          <a:p>
            <a:r>
              <a:rPr lang="en-US" dirty="0"/>
              <a:t>Click to add title</a:t>
            </a:r>
          </a:p>
        </p:txBody>
      </p:sp>
      <p:sp>
        <p:nvSpPr>
          <p:cNvPr id="8" name="Table Placeholder 7">
            <a:extLst>
              <a:ext uri="{FF2B5EF4-FFF2-40B4-BE49-F238E27FC236}">
                <a16:creationId xmlns:a16="http://schemas.microsoft.com/office/drawing/2014/main" id="{C06F9AAF-6332-F1FC-4AAC-EF9A6B867C25}"/>
              </a:ext>
            </a:extLst>
          </p:cNvPr>
          <p:cNvSpPr>
            <a:spLocks noGrp="1"/>
          </p:cNvSpPr>
          <p:nvPr>
            <p:ph type="tbl" sz="quarter" idx="10" hasCustomPrompt="1"/>
          </p:nvPr>
        </p:nvSpPr>
        <p:spPr>
          <a:xfrm>
            <a:off x="568324" y="2082801"/>
            <a:ext cx="11055511" cy="3856094"/>
          </a:xfrm>
        </p:spPr>
        <p:txBody>
          <a:bodyPr/>
          <a:lstStyle>
            <a:lvl1pPr>
              <a:defRPr/>
            </a:lvl1pPr>
          </a:lstStyle>
          <a:p>
            <a:r>
              <a:rPr lang="en-US" dirty="0"/>
              <a:t>Click to add table</a:t>
            </a:r>
          </a:p>
        </p:txBody>
      </p:sp>
      <p:cxnSp>
        <p:nvCxnSpPr>
          <p:cNvPr id="2" name="Straight Connector 1">
            <a:extLst>
              <a:ext uri="{FF2B5EF4-FFF2-40B4-BE49-F238E27FC236}">
                <a16:creationId xmlns:a16="http://schemas.microsoft.com/office/drawing/2014/main" id="{09F8C9F9-EE8B-8F0D-2DF6-5E4D272BD01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5A24BD84-5B1C-458E-6F04-4D0EB689EFAC}"/>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5" name="Footer Placeholder 6">
            <a:extLst>
              <a:ext uri="{FF2B5EF4-FFF2-40B4-BE49-F238E27FC236}">
                <a16:creationId xmlns:a16="http://schemas.microsoft.com/office/drawing/2014/main" id="{379A34A7-6D50-3F63-9153-F866AF62D8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D424B4E-13D0-A782-7ECD-A34870A98410}"/>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372053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7630301" y="533292"/>
            <a:ext cx="4132469" cy="2213542"/>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98061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4" name="Content Placeholder 3">
            <a:extLst>
              <a:ext uri="{FF2B5EF4-FFF2-40B4-BE49-F238E27FC236}">
                <a16:creationId xmlns:a16="http://schemas.microsoft.com/office/drawing/2014/main" id="{8F8E5FA1-697B-6FB5-4F63-346DF5F17039}"/>
              </a:ext>
            </a:extLst>
          </p:cNvPr>
          <p:cNvSpPr>
            <a:spLocks noGrp="1"/>
          </p:cNvSpPr>
          <p:nvPr>
            <p:ph sz="quarter" idx="15" hasCustomPrompt="1"/>
          </p:nvPr>
        </p:nvSpPr>
        <p:spPr>
          <a:xfrm>
            <a:off x="7630067" y="3219450"/>
            <a:ext cx="4128934" cy="3092780"/>
          </a:xfrm>
        </p:spPr>
        <p:txBody>
          <a:bodyPr/>
          <a:lstStyle>
            <a:lvl1pPr marL="0" indent="0" algn="ctr">
              <a:buNone/>
              <a:defRPr lang="en-US" sz="2000" kern="1200" spc="50" dirty="0" smtClean="0">
                <a:solidFill>
                  <a:schemeClr val="tx1">
                    <a:alpha val="60000"/>
                  </a:schemeClr>
                </a:solidFill>
                <a:latin typeface="+mn-lt"/>
                <a:ea typeface="+mn-ea"/>
                <a:cs typeface="Calibri"/>
              </a:defRPr>
            </a:lvl1pPr>
            <a:lvl2pPr marL="360000" indent="0">
              <a:buNone/>
              <a:defRPr lang="en-US" sz="2000" kern="1200" spc="50" dirty="0" smtClean="0">
                <a:solidFill>
                  <a:schemeClr val="tx1">
                    <a:alpha val="60000"/>
                  </a:schemeClr>
                </a:solidFill>
                <a:latin typeface="+mn-lt"/>
                <a:ea typeface="+mn-ea"/>
                <a:cs typeface="Calibri"/>
              </a:defRPr>
            </a:lvl2pPr>
            <a:lvl3pPr marL="720000" indent="0">
              <a:buNone/>
              <a:defRPr lang="en-US" sz="2000" kern="1200" spc="50" dirty="0" smtClean="0">
                <a:solidFill>
                  <a:schemeClr val="tx1">
                    <a:alpha val="60000"/>
                  </a:schemeClr>
                </a:solidFill>
                <a:latin typeface="+mn-lt"/>
                <a:ea typeface="+mn-ea"/>
                <a:cs typeface="Calibri"/>
              </a:defRPr>
            </a:lvl3pPr>
            <a:lvl4pPr marL="1080000" indent="0">
              <a:buNone/>
              <a:defRPr lang="en-US" sz="2000" kern="1200" spc="50" dirty="0" smtClean="0">
                <a:solidFill>
                  <a:schemeClr val="tx1">
                    <a:alpha val="60000"/>
                  </a:schemeClr>
                </a:solidFill>
                <a:latin typeface="+mn-lt"/>
                <a:ea typeface="+mn-ea"/>
                <a:cs typeface="Calibri"/>
              </a:defRPr>
            </a:lvl4pPr>
            <a:lvl5pPr marL="1440000" indent="0">
              <a:buNone/>
              <a:defRPr lang="en-US" sz="2000" kern="1200" spc="50" dirty="0">
                <a:solidFill>
                  <a:schemeClr val="tx1">
                    <a:alpha val="60000"/>
                  </a:schemeClr>
                </a:solidFill>
                <a:latin typeface="+mn-lt"/>
                <a:ea typeface="+mn-ea"/>
                <a:cs typeface="Calibri"/>
              </a:defRPr>
            </a:lvl5pPr>
          </a:lstStyle>
          <a:p>
            <a:pPr lvl="0"/>
            <a:r>
              <a:rPr lang="en-US" dirty="0"/>
              <a:t>Click to add text</a:t>
            </a:r>
          </a:p>
        </p:txBody>
      </p:sp>
    </p:spTree>
    <p:extLst>
      <p:ext uri="{BB962C8B-B14F-4D97-AF65-F5344CB8AC3E}">
        <p14:creationId xmlns:p14="http://schemas.microsoft.com/office/powerpoint/2010/main" val="186887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Pictur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F9E50B4-1616-9029-9FC0-901DDF9BF608}"/>
              </a:ext>
              <a:ext uri="{C183D7F6-B498-43B3-948B-1728B52AA6E4}">
                <adec:decorative xmlns:adec="http://schemas.microsoft.com/office/drawing/2017/decorative" val="1"/>
              </a:ext>
            </a:extLst>
          </p:cNvPr>
          <p:cNvSpPr/>
          <p:nvPr userDrawn="1"/>
        </p:nvSpPr>
        <p:spPr>
          <a:xfrm>
            <a:off x="4449680" y="0"/>
            <a:ext cx="774232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530307" y="430521"/>
            <a:ext cx="3389065" cy="1847528"/>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1954839" y="2511829"/>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74FFBCF-911F-5818-60FE-B018CA677353}"/>
              </a:ext>
            </a:extLst>
          </p:cNvPr>
          <p:cNvSpPr>
            <a:spLocks noGrp="1"/>
          </p:cNvSpPr>
          <p:nvPr>
            <p:ph sz="quarter" idx="15" hasCustomPrompt="1"/>
          </p:nvPr>
        </p:nvSpPr>
        <p:spPr>
          <a:xfrm>
            <a:off x="530307" y="2745610"/>
            <a:ext cx="3389065" cy="3499611"/>
          </a:xfrm>
        </p:spPr>
        <p:txBody>
          <a:bodyPr>
            <a:normAutofit/>
          </a:bodyPr>
          <a:lstStyle>
            <a:lvl1pPr marL="0" indent="0" algn="ctr">
              <a:buNone/>
              <a:defRPr lang="en-US" sz="2000" kern="1200" spc="50" dirty="0">
                <a:solidFill>
                  <a:schemeClr val="tx1">
                    <a:alpha val="60000"/>
                  </a:schemeClr>
                </a:solidFill>
                <a:latin typeface="+mn-lt"/>
                <a:ea typeface="+mn-ea"/>
                <a:cs typeface="+mn-cs"/>
              </a:defRPr>
            </a:lvl1pPr>
            <a:lvl2pPr marL="360000" indent="0">
              <a:buNone/>
              <a:defRPr/>
            </a:lvl2pPr>
            <a:lvl3pPr marL="720000" indent="0">
              <a:buNone/>
              <a:defRPr/>
            </a:lvl3pPr>
            <a:lvl4pPr marL="1080000" indent="0">
              <a:buNone/>
              <a:defRPr/>
            </a:lvl4pPr>
            <a:lvl5pPr marL="1440000" indent="0">
              <a:buNone/>
              <a:defRPr/>
            </a:lvl5pPr>
          </a:lstStyle>
          <a:p>
            <a:pPr marL="0" indent="0" algn="ctr">
              <a:buNone/>
            </a:pPr>
            <a:r>
              <a:rPr lang="en-US" dirty="0"/>
              <a:t>Click to add text</a:t>
            </a:r>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hasCustomPrompt="1"/>
          </p:nvPr>
        </p:nvSpPr>
        <p:spPr>
          <a:xfrm>
            <a:off x="4979988" y="430521"/>
            <a:ext cx="6681704" cy="6019264"/>
          </a:xfrm>
        </p:spPr>
        <p:txBody>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44646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ictur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0"/>
            <a:ext cx="5170860" cy="4869882"/>
          </a:xfrm>
        </p:spPr>
        <p:txBody>
          <a:bodyPr anchor="ctr">
            <a:noAutofit/>
          </a:bodyPr>
          <a:lstStyle>
            <a:lvl1pPr algn="ctr">
              <a:defRPr sz="4800"/>
            </a:lvl1pPr>
          </a:lstStyle>
          <a:p>
            <a:r>
              <a:rPr lang="en-US" dirty="0"/>
              <a:t>Click to add title</a:t>
            </a:r>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17" name="Group 16">
            <a:extLst>
              <a:ext uri="{FF2B5EF4-FFF2-40B4-BE49-F238E27FC236}">
                <a16:creationId xmlns:a16="http://schemas.microsoft.com/office/drawing/2014/main" id="{FE79776F-EEB5-464D-19DD-92EC7B3B3296}"/>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19" name="Rectangle 18">
              <a:extLst>
                <a:ext uri="{FF2B5EF4-FFF2-40B4-BE49-F238E27FC236}">
                  <a16:creationId xmlns:a16="http://schemas.microsoft.com/office/drawing/2014/main" id="{309A16CC-7006-C92A-F15C-618A3235A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035D8D8D-001E-352F-FE03-CC3EE1D7CFC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51CE1C6F-D1A5-FD45-5120-8F87F05DCFD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a16="http://schemas.microsoft.com/office/drawing/2014/main" id="{FE946A41-95B9-A9F4-17ED-A011312446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69">
                  <a:extLst>
                    <a:ext uri="{FF2B5EF4-FFF2-40B4-BE49-F238E27FC236}">
                      <a16:creationId xmlns:a16="http://schemas.microsoft.com/office/drawing/2014/main" id="{FDFB515A-8805-F10C-2933-35BDDF1DD3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Line 70">
                  <a:extLst>
                    <a:ext uri="{FF2B5EF4-FFF2-40B4-BE49-F238E27FC236}">
                      <a16:creationId xmlns:a16="http://schemas.microsoft.com/office/drawing/2014/main" id="{F63B17C2-189B-28FA-8876-976CC481C7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 name="Group 22">
                <a:extLst>
                  <a:ext uri="{FF2B5EF4-FFF2-40B4-BE49-F238E27FC236}">
                    <a16:creationId xmlns:a16="http://schemas.microsoft.com/office/drawing/2014/main" id="{613E90FB-54AC-A2FC-9D01-C95ACC91FC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5" name="Freeform 68">
                  <a:extLst>
                    <a:ext uri="{FF2B5EF4-FFF2-40B4-BE49-F238E27FC236}">
                      <a16:creationId xmlns:a16="http://schemas.microsoft.com/office/drawing/2014/main" id="{58A6A556-AB2C-1636-63D4-9E2806E367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69">
                  <a:extLst>
                    <a:ext uri="{FF2B5EF4-FFF2-40B4-BE49-F238E27FC236}">
                      <a16:creationId xmlns:a16="http://schemas.microsoft.com/office/drawing/2014/main" id="{A43047F1-413F-99DB-01CC-293FC1813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Line 70">
                  <a:extLst>
                    <a:ext uri="{FF2B5EF4-FFF2-40B4-BE49-F238E27FC236}">
                      <a16:creationId xmlns:a16="http://schemas.microsoft.com/office/drawing/2014/main" id="{47C2B72F-C97F-770D-5F99-50DD97EB27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88618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1"/>
            <a:ext cx="5160757" cy="2972990"/>
          </a:xfrm>
        </p:spPr>
        <p:txBody>
          <a:bodyPr>
            <a:noAutofit/>
          </a:bodyPr>
          <a:lstStyle>
            <a:lvl1pPr algn="ctr">
              <a:defRPr sz="4800"/>
            </a:lvl1pPr>
          </a:lstStyle>
          <a:p>
            <a:r>
              <a:rPr lang="en-US" dirty="0"/>
              <a:t>Click to add title</a:t>
            </a:r>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hasCustomPrompt="1"/>
          </p:nvPr>
        </p:nvSpPr>
        <p:spPr>
          <a:xfrm>
            <a:off x="462643" y="4081727"/>
            <a:ext cx="5160757" cy="1780513"/>
          </a:xfrm>
        </p:spPr>
        <p:txBody>
          <a:bodyPr anchor="t" anchorCtr="0">
            <a:noAutofit/>
          </a:bodyPr>
          <a:lstStyle>
            <a:lvl1pPr marL="0" indent="0" algn="ctr">
              <a:buNone/>
              <a:defRPr lang="en-US" sz="1800" kern="1200" cap="all" spc="300" dirty="0">
                <a:solidFill>
                  <a:schemeClr val="tx1">
                    <a:alpha val="60000"/>
                  </a:schemeClr>
                </a:solidFill>
                <a:latin typeface="+mn-lt"/>
                <a:ea typeface="+mn-ea"/>
                <a:cs typeface="+mn-cs"/>
              </a:defRPr>
            </a:lvl1pPr>
          </a:lstStyle>
          <a:p>
            <a:r>
              <a:rPr lang="en-US" dirty="0">
                <a:cs typeface="Calibri"/>
              </a:rPr>
              <a:t>Click to add subtitle</a:t>
            </a:r>
            <a:endParaRPr lang="en-US" dirty="0"/>
          </a:p>
        </p:txBody>
      </p:sp>
      <p:grpSp>
        <p:nvGrpSpPr>
          <p:cNvPr id="4" name="Group 3">
            <a:extLst>
              <a:ext uri="{FF2B5EF4-FFF2-40B4-BE49-F238E27FC236}">
                <a16:creationId xmlns:a16="http://schemas.microsoft.com/office/drawing/2014/main" id="{741D5DFE-8F3F-B784-41B0-31F1C534B8C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5" name="Rectangle 4">
              <a:extLst>
                <a:ext uri="{FF2B5EF4-FFF2-40B4-BE49-F238E27FC236}">
                  <a16:creationId xmlns:a16="http://schemas.microsoft.com/office/drawing/2014/main" id="{C78FF8C9-13C5-56E2-15F0-726312FF5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14867E99-B662-B6E9-E6E5-C3407AF4191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19" name="Group 18">
                <a:extLst>
                  <a:ext uri="{FF2B5EF4-FFF2-40B4-BE49-F238E27FC236}">
                    <a16:creationId xmlns:a16="http://schemas.microsoft.com/office/drawing/2014/main" id="{17278895-DA26-C127-87C0-697FD9488C98}"/>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830A98F7-AE8F-57AF-4A98-D9FDD5E348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04E85AAB-DBFC-9EFB-0839-BD3BF907CB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FB82D752-7675-919F-1F4E-A662D638CA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315DAC7-8F1F-7516-6093-EF240456E26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2" name="Freeform 68">
                  <a:extLst>
                    <a:ext uri="{FF2B5EF4-FFF2-40B4-BE49-F238E27FC236}">
                      <a16:creationId xmlns:a16="http://schemas.microsoft.com/office/drawing/2014/main" id="{8784DA3A-66FB-8A56-0830-9C7BAE1BDF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17465245-FA5B-23A6-733F-92E4C7D22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E5934380-F9D4-5C01-360B-793C27BC6B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30" name="Group 29">
            <a:extLst>
              <a:ext uri="{FF2B5EF4-FFF2-40B4-BE49-F238E27FC236}">
                <a16:creationId xmlns:a16="http://schemas.microsoft.com/office/drawing/2014/main" id="{DCD2A0D6-CCC5-0E52-3DEA-FC7EDC9C493E}"/>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31" name="Rectangle 30">
              <a:extLst>
                <a:ext uri="{FF2B5EF4-FFF2-40B4-BE49-F238E27FC236}">
                  <a16:creationId xmlns:a16="http://schemas.microsoft.com/office/drawing/2014/main" id="{5952F4BA-7236-1B1C-5216-B9BE515C7C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4555DC04-CCBE-6784-2184-F53E6BB5E1D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33" name="Group 32">
                <a:extLst>
                  <a:ext uri="{FF2B5EF4-FFF2-40B4-BE49-F238E27FC236}">
                    <a16:creationId xmlns:a16="http://schemas.microsoft.com/office/drawing/2014/main" id="{0B9A340D-1663-7DA9-73AE-9B675EF5022F}"/>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38" name="Freeform 68">
                  <a:extLst>
                    <a:ext uri="{FF2B5EF4-FFF2-40B4-BE49-F238E27FC236}">
                      <a16:creationId xmlns:a16="http://schemas.microsoft.com/office/drawing/2014/main" id="{79252168-D1D9-C3CD-EFC8-41C970A058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69">
                  <a:extLst>
                    <a:ext uri="{FF2B5EF4-FFF2-40B4-BE49-F238E27FC236}">
                      <a16:creationId xmlns:a16="http://schemas.microsoft.com/office/drawing/2014/main" id="{BD3D9A06-E42E-5D13-8785-3C0D11DE16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Line 70">
                  <a:extLst>
                    <a:ext uri="{FF2B5EF4-FFF2-40B4-BE49-F238E27FC236}">
                      <a16:creationId xmlns:a16="http://schemas.microsoft.com/office/drawing/2014/main" id="{21834AF8-71F0-5841-4EC6-634FD9FE38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4" name="Group 33">
                <a:extLst>
                  <a:ext uri="{FF2B5EF4-FFF2-40B4-BE49-F238E27FC236}">
                    <a16:creationId xmlns:a16="http://schemas.microsoft.com/office/drawing/2014/main" id="{2D1C1DDF-35C6-613D-DA7C-81FC3E0E96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35" name="Freeform 68">
                  <a:extLst>
                    <a:ext uri="{FF2B5EF4-FFF2-40B4-BE49-F238E27FC236}">
                      <a16:creationId xmlns:a16="http://schemas.microsoft.com/office/drawing/2014/main" id="{F63E067E-30E2-CF93-0F3E-7766C716D4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69">
                  <a:extLst>
                    <a:ext uri="{FF2B5EF4-FFF2-40B4-BE49-F238E27FC236}">
                      <a16:creationId xmlns:a16="http://schemas.microsoft.com/office/drawing/2014/main" id="{E1121437-B5EB-87F8-77CC-3B28244521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Line 70">
                  <a:extLst>
                    <a:ext uri="{FF2B5EF4-FFF2-40B4-BE49-F238E27FC236}">
                      <a16:creationId xmlns:a16="http://schemas.microsoft.com/office/drawing/2014/main" id="{0FC3E6C1-F30C-BEBC-7EBD-1D93DCD05B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spTree>
    <p:extLst>
      <p:ext uri="{BB962C8B-B14F-4D97-AF65-F5344CB8AC3E}">
        <p14:creationId xmlns:p14="http://schemas.microsoft.com/office/powerpoint/2010/main" val="193872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7D905AD-2C09-A80F-FBF0-4F45A7A148CC}"/>
              </a:ext>
            </a:extLst>
          </p:cNvPr>
          <p:cNvSpPr>
            <a:spLocks noGrp="1"/>
          </p:cNvSpPr>
          <p:nvPr>
            <p:ph type="title" hasCustomPrompt="1"/>
          </p:nvPr>
        </p:nvSpPr>
        <p:spPr>
          <a:xfrm>
            <a:off x="568163" y="400049"/>
            <a:ext cx="8647721" cy="1185045"/>
          </a:xfrm>
        </p:spPr>
        <p:txBody>
          <a:bodyPr lIns="0">
            <a:normAutofit/>
          </a:bodyPr>
          <a:lstStyle>
            <a:lvl1pPr>
              <a:defRPr sz="3600"/>
            </a:lvl1pPr>
          </a:lstStyle>
          <a:p>
            <a:r>
              <a:rPr lang="en-US" dirty="0"/>
              <a:t>Click to add title</a:t>
            </a:r>
          </a:p>
        </p:txBody>
      </p:sp>
      <p:sp>
        <p:nvSpPr>
          <p:cNvPr id="10" name="Content Placeholder 2">
            <a:extLst>
              <a:ext uri="{FF2B5EF4-FFF2-40B4-BE49-F238E27FC236}">
                <a16:creationId xmlns:a16="http://schemas.microsoft.com/office/drawing/2014/main" id="{76F87AC4-493F-1EB8-D127-C21530FA824E}"/>
              </a:ext>
            </a:extLst>
          </p:cNvPr>
          <p:cNvSpPr>
            <a:spLocks noGrp="1"/>
          </p:cNvSpPr>
          <p:nvPr>
            <p:ph idx="10" hasCustomPrompt="1"/>
          </p:nvPr>
        </p:nvSpPr>
        <p:spPr>
          <a:xfrm>
            <a:off x="568163" y="1997132"/>
            <a:ext cx="8652793" cy="4232218"/>
          </a:xfrm>
        </p:spPr>
        <p:txBody>
          <a:bodyPr lIns="0">
            <a:normAutofit/>
          </a:bodyPr>
          <a:lstStyle>
            <a:lvl1pPr marL="285750" indent="-285750">
              <a:lnSpc>
                <a:spcPct val="130000"/>
              </a:lnSpc>
              <a:buFont typeface="Arial" panose="020B0604020202020204" pitchFamily="34" charset="0"/>
              <a:buChar char="•"/>
              <a:defRPr sz="1800"/>
            </a:lvl1pPr>
            <a:lvl2pPr marL="645750" indent="-285750">
              <a:lnSpc>
                <a:spcPct val="130000"/>
              </a:lnSpc>
              <a:buFont typeface="Arial" panose="020B0604020202020204" pitchFamily="34" charset="0"/>
              <a:buChar char="•"/>
              <a:defRPr sz="1800"/>
            </a:lvl2pPr>
            <a:lvl3pPr marL="1005750" indent="-285750">
              <a:lnSpc>
                <a:spcPct val="130000"/>
              </a:lnSpc>
              <a:buFont typeface="Arial" panose="020B0604020202020204" pitchFamily="34" charset="0"/>
              <a:buChar char="•"/>
              <a:defRPr sz="1800"/>
            </a:lvl3pPr>
            <a:lvl4pPr marL="1365750" indent="-285750">
              <a:lnSpc>
                <a:spcPct val="130000"/>
              </a:lnSpc>
              <a:buFont typeface="Arial" panose="020B0604020202020204" pitchFamily="34" charset="0"/>
              <a:buChar char="•"/>
              <a:defRPr sz="1800"/>
            </a:lvl4pPr>
            <a:lvl5pPr marL="1725750" indent="-285750">
              <a:lnSpc>
                <a:spcPct val="130000"/>
              </a:lnSpc>
              <a:buFont typeface="Arial" panose="020B0604020202020204" pitchFamily="34" charset="0"/>
              <a:buChar char="•"/>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CBBE6897-C551-2BCB-F552-C4B761D2C77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757063" y="457964"/>
            <a:ext cx="2211229" cy="2707415"/>
            <a:chOff x="9728105" y="457964"/>
            <a:chExt cx="2211229" cy="2707415"/>
          </a:xfrm>
        </p:grpSpPr>
        <p:grpSp>
          <p:nvGrpSpPr>
            <p:cNvPr id="50" name="Group 49">
              <a:extLst>
                <a:ext uri="{FF2B5EF4-FFF2-40B4-BE49-F238E27FC236}">
                  <a16:creationId xmlns:a16="http://schemas.microsoft.com/office/drawing/2014/main" id="{C8215B7C-A98D-6F6C-9039-6F2AAEEFDDD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84D4E7B-7775-1603-2C3F-5C265357728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6F97B093-B348-8A25-789A-743A43E90385}"/>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732DEA9-6233-9CDE-64C6-744FC6CD6E4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9274C521-E533-D3E5-CE64-E3A3AEC0FE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2C69CF99-91AA-9E24-24AE-5A89748B46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A35D6C12-B227-D277-0499-FA2765DB20A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01FCD87F-4621-47F3-CC5C-A1A8F67332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7C3364-8305-C08F-4132-18DA2D39BF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18093390-6F0E-5ED5-5DAF-40FF11548946}"/>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52" name="Group 51">
                <a:extLst>
                  <a:ext uri="{FF2B5EF4-FFF2-40B4-BE49-F238E27FC236}">
                    <a16:creationId xmlns:a16="http://schemas.microsoft.com/office/drawing/2014/main" id="{CEAA9FA7-0165-F161-72DC-F2E001FCF3A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9F185D91-004D-5474-3DD0-9153A2AEA2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D995CD54-9374-D2B3-957D-6925B750A6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EDCD4830-6A47-A59E-6569-B352E6D6617F}"/>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89" name="Straight Connector 88">
            <a:extLst>
              <a:ext uri="{FF2B5EF4-FFF2-40B4-BE49-F238E27FC236}">
                <a16:creationId xmlns:a16="http://schemas.microsoft.com/office/drawing/2014/main" id="{000E8D63-E827-790A-519A-B36BFBDEB4B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3"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908D1ED-4589-9577-8D42-858F2E0054C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V="1">
            <a:off x="9740417" y="3721100"/>
            <a:ext cx="2211229" cy="2707415"/>
            <a:chOff x="9728105" y="457964"/>
            <a:chExt cx="2211229" cy="2707415"/>
          </a:xfrm>
        </p:grpSpPr>
        <p:grpSp>
          <p:nvGrpSpPr>
            <p:cNvPr id="134" name="Group 133">
              <a:extLst>
                <a:ext uri="{FF2B5EF4-FFF2-40B4-BE49-F238E27FC236}">
                  <a16:creationId xmlns:a16="http://schemas.microsoft.com/office/drawing/2014/main" id="{2657C24A-988F-290D-0D82-858C3E574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40" name="Group 139">
                <a:extLst>
                  <a:ext uri="{FF2B5EF4-FFF2-40B4-BE49-F238E27FC236}">
                    <a16:creationId xmlns:a16="http://schemas.microsoft.com/office/drawing/2014/main" id="{3AB3F4C6-5635-3075-CCEA-4675932DD4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44" name="Straight Connector 143">
                  <a:extLst>
                    <a:ext uri="{FF2B5EF4-FFF2-40B4-BE49-F238E27FC236}">
                      <a16:creationId xmlns:a16="http://schemas.microsoft.com/office/drawing/2014/main" id="{02F5D12D-62A1-0F12-12B0-572BA5657EF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47EADA3-585F-FC49-7481-AF5B4DA0939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6" name="Rectangle 30">
                  <a:extLst>
                    <a:ext uri="{FF2B5EF4-FFF2-40B4-BE49-F238E27FC236}">
                      <a16:creationId xmlns:a16="http://schemas.microsoft.com/office/drawing/2014/main" id="{DFB52899-BBD4-527C-5990-88BF84565D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30">
                  <a:extLst>
                    <a:ext uri="{FF2B5EF4-FFF2-40B4-BE49-F238E27FC236}">
                      <a16:creationId xmlns:a16="http://schemas.microsoft.com/office/drawing/2014/main" id="{653A3527-A6E3-89A6-71ED-9A7D8EBA4C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1" name="Group 140">
                <a:extLst>
                  <a:ext uri="{FF2B5EF4-FFF2-40B4-BE49-F238E27FC236}">
                    <a16:creationId xmlns:a16="http://schemas.microsoft.com/office/drawing/2014/main" id="{CD03B7A9-CD70-40B9-650E-43C78D4F16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42" name="Freeform: Shape 141">
                  <a:extLst>
                    <a:ext uri="{FF2B5EF4-FFF2-40B4-BE49-F238E27FC236}">
                      <a16:creationId xmlns:a16="http://schemas.microsoft.com/office/drawing/2014/main" id="{451CBB11-40F3-F130-BA91-6311C58CB1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3" name="Freeform: Shape 142">
                  <a:extLst>
                    <a:ext uri="{FF2B5EF4-FFF2-40B4-BE49-F238E27FC236}">
                      <a16:creationId xmlns:a16="http://schemas.microsoft.com/office/drawing/2014/main" id="{2CCB9535-280C-59F1-2408-AFAD8D1BE2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5" name="Group 134">
              <a:extLst>
                <a:ext uri="{FF2B5EF4-FFF2-40B4-BE49-F238E27FC236}">
                  <a16:creationId xmlns:a16="http://schemas.microsoft.com/office/drawing/2014/main" id="{44493786-0B0A-24D5-26A9-8E820E6AB8F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36" name="Group 135">
                <a:extLst>
                  <a:ext uri="{FF2B5EF4-FFF2-40B4-BE49-F238E27FC236}">
                    <a16:creationId xmlns:a16="http://schemas.microsoft.com/office/drawing/2014/main" id="{F66FA07F-4726-2875-B812-6BCC5ABCC25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8" name="Freeform 68">
                  <a:extLst>
                    <a:ext uri="{FF2B5EF4-FFF2-40B4-BE49-F238E27FC236}">
                      <a16:creationId xmlns:a16="http://schemas.microsoft.com/office/drawing/2014/main" id="{A3457F2F-D92C-2F19-7ECB-5110F6A2BB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9" name="Freeform 69">
                  <a:extLst>
                    <a:ext uri="{FF2B5EF4-FFF2-40B4-BE49-F238E27FC236}">
                      <a16:creationId xmlns:a16="http://schemas.microsoft.com/office/drawing/2014/main" id="{6ABA0333-6EC3-6BEF-E476-C0072364AA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37" name="Line 70">
                <a:extLst>
                  <a:ext uri="{FF2B5EF4-FFF2-40B4-BE49-F238E27FC236}">
                    <a16:creationId xmlns:a16="http://schemas.microsoft.com/office/drawing/2014/main" id="{D9E689F1-3CC0-2CE6-27B1-34AA1949B9CB}"/>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6" name="Date Placeholder 3">
            <a:extLst>
              <a:ext uri="{FF2B5EF4-FFF2-40B4-BE49-F238E27FC236}">
                <a16:creationId xmlns:a16="http://schemas.microsoft.com/office/drawing/2014/main" id="{6811096D-7051-CD8E-3C9B-63077216B6FE}"/>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83375748-D6D7-A497-C19F-581BC093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31AC1AD6-D101-6CA6-45FC-DC48C0F32DC9}"/>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4714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2968408" y="1187450"/>
            <a:ext cx="6255903" cy="2996901"/>
          </a:xfrm>
        </p:spPr>
        <p:txBody>
          <a:bodyPr>
            <a:noAutofit/>
          </a:bodyPr>
          <a:lstStyle>
            <a:lvl1pPr algn="ctr">
              <a:defRPr sz="4800"/>
            </a:lvl1pPr>
          </a:lstStyle>
          <a:p>
            <a:r>
              <a:rPr lang="en-US" dirty="0"/>
              <a:t>Click to add title</a:t>
            </a:r>
          </a:p>
        </p:txBody>
      </p:sp>
      <p:sp>
        <p:nvSpPr>
          <p:cNvPr id="9" name="Content Placeholder 8">
            <a:extLst>
              <a:ext uri="{FF2B5EF4-FFF2-40B4-BE49-F238E27FC236}">
                <a16:creationId xmlns:a16="http://schemas.microsoft.com/office/drawing/2014/main" id="{1C6B76DB-2767-87C4-10EE-4BBBF2841129}"/>
              </a:ext>
            </a:extLst>
          </p:cNvPr>
          <p:cNvSpPr>
            <a:spLocks noGrp="1"/>
          </p:cNvSpPr>
          <p:nvPr>
            <p:ph sz="quarter" idx="10" hasCustomPrompt="1"/>
          </p:nvPr>
        </p:nvSpPr>
        <p:spPr>
          <a:xfrm>
            <a:off x="2286000" y="4557712"/>
            <a:ext cx="7659688" cy="1639275"/>
          </a:xfrm>
        </p:spPr>
        <p:txBody>
          <a:bodyPr/>
          <a:lstStyle>
            <a:lvl1pPr marL="0" indent="0" algn="ctr" defTabSz="914400" rtl="0" eaLnBrk="1" latinLnBrk="0" hangingPunct="1">
              <a:lnSpc>
                <a:spcPct val="130000"/>
              </a:lnSpc>
              <a:spcBef>
                <a:spcPts val="1000"/>
              </a:spcBef>
              <a:buClr>
                <a:schemeClr val="accent3"/>
              </a:buClr>
              <a:buFont typeface="Arial" panose="020B0604020202020204" pitchFamily="34" charset="0"/>
              <a:buNone/>
              <a:defRPr lang="en-US" sz="1800" kern="1200" cap="all" spc="300" dirty="0" smtClean="0">
                <a:solidFill>
                  <a:schemeClr val="tx1">
                    <a:alpha val="60000"/>
                  </a:schemeClr>
                </a:solidFill>
                <a:latin typeface="+mn-lt"/>
                <a:ea typeface="+mn-ea"/>
                <a:cs typeface="+mn-cs"/>
              </a:defRPr>
            </a:lvl1pPr>
            <a:lvl2pPr marL="360000" indent="0" algn="ctr">
              <a:buFont typeface="Arial" panose="020B0604020202020204" pitchFamily="34" charset="0"/>
              <a:buNone/>
              <a:defRPr/>
            </a:lvl2pPr>
          </a:lstStyle>
          <a:p>
            <a:pPr lvl="0"/>
            <a:r>
              <a:rPr lang="en-US" dirty="0"/>
              <a:t>Click to add text</a:t>
            </a:r>
          </a:p>
          <a:p>
            <a:pPr lvl="1"/>
            <a:endParaRPr lang="en-US" dirty="0"/>
          </a:p>
        </p:txBody>
      </p:sp>
      <p:grpSp>
        <p:nvGrpSpPr>
          <p:cNvPr id="3" name="Group 2">
            <a:extLst>
              <a:ext uri="{FF2B5EF4-FFF2-40B4-BE49-F238E27FC236}">
                <a16:creationId xmlns:a16="http://schemas.microsoft.com/office/drawing/2014/main" id="{99F4A9DA-0E0F-BB15-37FE-7C47230AF41A}"/>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 name="Group 3">
              <a:extLst>
                <a:ext uri="{FF2B5EF4-FFF2-40B4-BE49-F238E27FC236}">
                  <a16:creationId xmlns:a16="http://schemas.microsoft.com/office/drawing/2014/main" id="{A6D7EE9A-A325-1078-BB60-9FC75CAEB6E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38" name="Freeform 64">
                <a:extLst>
                  <a:ext uri="{FF2B5EF4-FFF2-40B4-BE49-F238E27FC236}">
                    <a16:creationId xmlns:a16="http://schemas.microsoft.com/office/drawing/2014/main" id="{E3B36E34-9750-EC15-036F-4B675C295AB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1">
                <a:extLst>
                  <a:ext uri="{FF2B5EF4-FFF2-40B4-BE49-F238E27FC236}">
                    <a16:creationId xmlns:a16="http://schemas.microsoft.com/office/drawing/2014/main" id="{06586384-27A4-246C-E62A-33558F884F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Freeform 61">
                <a:extLst>
                  <a:ext uri="{FF2B5EF4-FFF2-40B4-BE49-F238E27FC236}">
                    <a16:creationId xmlns:a16="http://schemas.microsoft.com/office/drawing/2014/main" id="{5AA0A056-987B-0766-D8E8-C8D89A7EC7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1" name="Freeform 78">
                <a:extLst>
                  <a:ext uri="{FF2B5EF4-FFF2-40B4-BE49-F238E27FC236}">
                    <a16:creationId xmlns:a16="http://schemas.microsoft.com/office/drawing/2014/main" id="{B8359D64-1AAE-C3D6-1AEB-701A902686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Freeform 84">
                <a:extLst>
                  <a:ext uri="{FF2B5EF4-FFF2-40B4-BE49-F238E27FC236}">
                    <a16:creationId xmlns:a16="http://schemas.microsoft.com/office/drawing/2014/main" id="{40C577F2-9B8C-9987-0FDA-0B46E995AE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Freeform 87">
                <a:extLst>
                  <a:ext uri="{FF2B5EF4-FFF2-40B4-BE49-F238E27FC236}">
                    <a16:creationId xmlns:a16="http://schemas.microsoft.com/office/drawing/2014/main" id="{E4A8A441-14F2-1181-7C03-9AF4D75DE0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4" name="Freeform 60">
                <a:extLst>
                  <a:ext uri="{FF2B5EF4-FFF2-40B4-BE49-F238E27FC236}">
                    <a16:creationId xmlns:a16="http://schemas.microsoft.com/office/drawing/2014/main" id="{3A0F5B06-DAD1-414A-4045-AC17788009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5" name="Freeform 59">
                <a:extLst>
                  <a:ext uri="{FF2B5EF4-FFF2-40B4-BE49-F238E27FC236}">
                    <a16:creationId xmlns:a16="http://schemas.microsoft.com/office/drawing/2014/main" id="{6EAB1EB7-4688-82CC-051F-DB66DE38B8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62">
                <a:extLst>
                  <a:ext uri="{FF2B5EF4-FFF2-40B4-BE49-F238E27FC236}">
                    <a16:creationId xmlns:a16="http://schemas.microsoft.com/office/drawing/2014/main" id="{A9AB2401-8BD6-D082-7D34-198A6545D1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65">
                <a:extLst>
                  <a:ext uri="{FF2B5EF4-FFF2-40B4-BE49-F238E27FC236}">
                    <a16:creationId xmlns:a16="http://schemas.microsoft.com/office/drawing/2014/main" id="{3A90FDBC-4B7A-EDE5-0D04-338D0D44656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79">
                <a:extLst>
                  <a:ext uri="{FF2B5EF4-FFF2-40B4-BE49-F238E27FC236}">
                    <a16:creationId xmlns:a16="http://schemas.microsoft.com/office/drawing/2014/main" id="{A8D3C6B9-6FD6-25DA-E318-38517D1729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9" name="Freeform 82">
                <a:extLst>
                  <a:ext uri="{FF2B5EF4-FFF2-40B4-BE49-F238E27FC236}">
                    <a16:creationId xmlns:a16="http://schemas.microsoft.com/office/drawing/2014/main" id="{7B45605F-50DD-B936-79D0-4D5D3DCCF60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0" name="Freeform 85">
                <a:extLst>
                  <a:ext uri="{FF2B5EF4-FFF2-40B4-BE49-F238E27FC236}">
                    <a16:creationId xmlns:a16="http://schemas.microsoft.com/office/drawing/2014/main" id="{AA2CCC3A-D444-734A-6925-5778565003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88">
                <a:extLst>
                  <a:ext uri="{FF2B5EF4-FFF2-40B4-BE49-F238E27FC236}">
                    <a16:creationId xmlns:a16="http://schemas.microsoft.com/office/drawing/2014/main" id="{A2BD9A0D-1346-B3F5-7383-79EB805ABD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2" name="Group 51">
                <a:extLst>
                  <a:ext uri="{FF2B5EF4-FFF2-40B4-BE49-F238E27FC236}">
                    <a16:creationId xmlns:a16="http://schemas.microsoft.com/office/drawing/2014/main" id="{16EB22E5-C3DE-A015-B732-9C99977BB7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53" name="Line 63">
                  <a:extLst>
                    <a:ext uri="{FF2B5EF4-FFF2-40B4-BE49-F238E27FC236}">
                      <a16:creationId xmlns:a16="http://schemas.microsoft.com/office/drawing/2014/main" id="{93CF15FE-A466-3FBE-1E87-307BF004FC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Line 66">
                  <a:extLst>
                    <a:ext uri="{FF2B5EF4-FFF2-40B4-BE49-F238E27FC236}">
                      <a16:creationId xmlns:a16="http://schemas.microsoft.com/office/drawing/2014/main" id="{3C84471E-53D8-C7CA-359C-EA3D084335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Line 67">
                  <a:extLst>
                    <a:ext uri="{FF2B5EF4-FFF2-40B4-BE49-F238E27FC236}">
                      <a16:creationId xmlns:a16="http://schemas.microsoft.com/office/drawing/2014/main" id="{BC3DC9EB-7ADF-8A40-A0B1-806A49FDD1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Line 80">
                  <a:extLst>
                    <a:ext uri="{FF2B5EF4-FFF2-40B4-BE49-F238E27FC236}">
                      <a16:creationId xmlns:a16="http://schemas.microsoft.com/office/drawing/2014/main" id="{A9814A17-E78A-F4E9-E11C-91D474D977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Line 83">
                  <a:extLst>
                    <a:ext uri="{FF2B5EF4-FFF2-40B4-BE49-F238E27FC236}">
                      <a16:creationId xmlns:a16="http://schemas.microsoft.com/office/drawing/2014/main" id="{317CBEE3-C973-721D-F6E1-B01AB38460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Line 86">
                  <a:extLst>
                    <a:ext uri="{FF2B5EF4-FFF2-40B4-BE49-F238E27FC236}">
                      <a16:creationId xmlns:a16="http://schemas.microsoft.com/office/drawing/2014/main" id="{B94FEC87-B417-D6A3-C64B-28FBFF77E6B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Line 89">
                  <a:extLst>
                    <a:ext uri="{FF2B5EF4-FFF2-40B4-BE49-F238E27FC236}">
                      <a16:creationId xmlns:a16="http://schemas.microsoft.com/office/drawing/2014/main" id="{E06EF271-57E5-EEF4-D040-2024C9C5E22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 name="Group 4">
              <a:extLst>
                <a:ext uri="{FF2B5EF4-FFF2-40B4-BE49-F238E27FC236}">
                  <a16:creationId xmlns:a16="http://schemas.microsoft.com/office/drawing/2014/main" id="{8B6F3B2D-71C3-22D2-3FE7-AEB56473B07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30" name="Group 29">
                <a:extLst>
                  <a:ext uri="{FF2B5EF4-FFF2-40B4-BE49-F238E27FC236}">
                    <a16:creationId xmlns:a16="http://schemas.microsoft.com/office/drawing/2014/main" id="{97575CCE-8AB7-7F62-6647-54A79E708F6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34" name="Straight Connector 33">
                  <a:extLst>
                    <a:ext uri="{FF2B5EF4-FFF2-40B4-BE49-F238E27FC236}">
                      <a16:creationId xmlns:a16="http://schemas.microsoft.com/office/drawing/2014/main" id="{B17ABC5D-B6B9-F1AF-A5E6-4E86BF397359}"/>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D90BB42-FD51-C2C9-345D-87DED4AC79F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6" name="Rectangle 30">
                  <a:extLst>
                    <a:ext uri="{FF2B5EF4-FFF2-40B4-BE49-F238E27FC236}">
                      <a16:creationId xmlns:a16="http://schemas.microsoft.com/office/drawing/2014/main" id="{385D3C2A-6509-6882-27B6-96C8742214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0">
                  <a:extLst>
                    <a:ext uri="{FF2B5EF4-FFF2-40B4-BE49-F238E27FC236}">
                      <a16:creationId xmlns:a16="http://schemas.microsoft.com/office/drawing/2014/main" id="{4BF0830E-092E-8582-FD37-25EBB95D93E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C380A303-EA12-90C6-733E-C85628E6E95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32" name="Freeform: Shape 31">
                  <a:extLst>
                    <a:ext uri="{FF2B5EF4-FFF2-40B4-BE49-F238E27FC236}">
                      <a16:creationId xmlns:a16="http://schemas.microsoft.com/office/drawing/2014/main" id="{641257D7-35B4-17E4-164F-621D979A03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33" name="Freeform: Shape 32">
                  <a:extLst>
                    <a:ext uri="{FF2B5EF4-FFF2-40B4-BE49-F238E27FC236}">
                      <a16:creationId xmlns:a16="http://schemas.microsoft.com/office/drawing/2014/main" id="{6F3910AB-8CA8-F456-4738-9F48854BD0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7" name="Group 16">
              <a:extLst>
                <a:ext uri="{FF2B5EF4-FFF2-40B4-BE49-F238E27FC236}">
                  <a16:creationId xmlns:a16="http://schemas.microsoft.com/office/drawing/2014/main" id="{B586CB42-F5B6-83EC-94BC-143860A116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9" name="Group 18">
                <a:extLst>
                  <a:ext uri="{FF2B5EF4-FFF2-40B4-BE49-F238E27FC236}">
                    <a16:creationId xmlns:a16="http://schemas.microsoft.com/office/drawing/2014/main" id="{635060AB-ED2F-208F-81B5-BEB45F802F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7" name="Freeform 68">
                  <a:extLst>
                    <a:ext uri="{FF2B5EF4-FFF2-40B4-BE49-F238E27FC236}">
                      <a16:creationId xmlns:a16="http://schemas.microsoft.com/office/drawing/2014/main" id="{6E687AEB-A199-BAD0-2E9A-3ACBFE2841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DAFE85D5-581E-A320-6774-95E0233C56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7270347A-DB8B-CFEA-D5B1-DBC3659BBE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1965131-3F3E-E213-B710-81D71722A97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2" name="Freeform 68">
                  <a:extLst>
                    <a:ext uri="{FF2B5EF4-FFF2-40B4-BE49-F238E27FC236}">
                      <a16:creationId xmlns:a16="http://schemas.microsoft.com/office/drawing/2014/main" id="{A3D07104-0A30-F679-34AF-C21FD6FACE8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B13E5798-2DCB-9131-C54F-6F0D08D86F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2F125324-9871-5BDF-13D3-6E4113AFD0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60" name="Group 59">
            <a:extLst>
              <a:ext uri="{FF2B5EF4-FFF2-40B4-BE49-F238E27FC236}">
                <a16:creationId xmlns:a16="http://schemas.microsoft.com/office/drawing/2014/main" id="{BE0CCD1F-2B54-D361-E053-5FF87DD59BCE}"/>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192855" y="716800"/>
            <a:ext cx="3838575" cy="5583025"/>
            <a:chOff x="199766" y="716800"/>
            <a:chExt cx="3838575" cy="5583025"/>
          </a:xfrm>
        </p:grpSpPr>
        <p:grpSp>
          <p:nvGrpSpPr>
            <p:cNvPr id="61" name="Group 60">
              <a:extLst>
                <a:ext uri="{FF2B5EF4-FFF2-40B4-BE49-F238E27FC236}">
                  <a16:creationId xmlns:a16="http://schemas.microsoft.com/office/drawing/2014/main" id="{B3F3EEBC-EBC4-0038-38A9-A494FED7A6E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80" name="Freeform 64">
                <a:extLst>
                  <a:ext uri="{FF2B5EF4-FFF2-40B4-BE49-F238E27FC236}">
                    <a16:creationId xmlns:a16="http://schemas.microsoft.com/office/drawing/2014/main" id="{581DA3CF-C0A0-8E1A-B2CA-B465ACA6C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1">
                <a:extLst>
                  <a:ext uri="{FF2B5EF4-FFF2-40B4-BE49-F238E27FC236}">
                    <a16:creationId xmlns:a16="http://schemas.microsoft.com/office/drawing/2014/main" id="{DB32943F-D66E-F068-1ECE-FF375616F2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1">
                <a:extLst>
                  <a:ext uri="{FF2B5EF4-FFF2-40B4-BE49-F238E27FC236}">
                    <a16:creationId xmlns:a16="http://schemas.microsoft.com/office/drawing/2014/main" id="{3B13BE8F-A9CD-C462-43E9-D182FCF05E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78">
                <a:extLst>
                  <a:ext uri="{FF2B5EF4-FFF2-40B4-BE49-F238E27FC236}">
                    <a16:creationId xmlns:a16="http://schemas.microsoft.com/office/drawing/2014/main" id="{F75852E9-400B-CA0A-4A1A-0B754AE00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84">
                <a:extLst>
                  <a:ext uri="{FF2B5EF4-FFF2-40B4-BE49-F238E27FC236}">
                    <a16:creationId xmlns:a16="http://schemas.microsoft.com/office/drawing/2014/main" id="{1D8ECB49-B6E6-DA8C-61EE-CB6BB20FF4A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87">
                <a:extLst>
                  <a:ext uri="{FF2B5EF4-FFF2-40B4-BE49-F238E27FC236}">
                    <a16:creationId xmlns:a16="http://schemas.microsoft.com/office/drawing/2014/main" id="{53A3DB70-240A-ADEB-E7B2-84B3837F44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60">
                <a:extLst>
                  <a:ext uri="{FF2B5EF4-FFF2-40B4-BE49-F238E27FC236}">
                    <a16:creationId xmlns:a16="http://schemas.microsoft.com/office/drawing/2014/main" id="{9B713D37-E240-145B-9C3E-F8D262CF7B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59">
                <a:extLst>
                  <a:ext uri="{FF2B5EF4-FFF2-40B4-BE49-F238E27FC236}">
                    <a16:creationId xmlns:a16="http://schemas.microsoft.com/office/drawing/2014/main" id="{17B81BF5-2C3A-46BE-E721-022FD3C1F46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62">
                <a:extLst>
                  <a:ext uri="{FF2B5EF4-FFF2-40B4-BE49-F238E27FC236}">
                    <a16:creationId xmlns:a16="http://schemas.microsoft.com/office/drawing/2014/main" id="{2885C111-E5DD-8443-FE17-0569B46EC8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65">
                <a:extLst>
                  <a:ext uri="{FF2B5EF4-FFF2-40B4-BE49-F238E27FC236}">
                    <a16:creationId xmlns:a16="http://schemas.microsoft.com/office/drawing/2014/main" id="{029DD684-1B88-2889-DA3A-5870D67614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0" name="Freeform 79">
                <a:extLst>
                  <a:ext uri="{FF2B5EF4-FFF2-40B4-BE49-F238E27FC236}">
                    <a16:creationId xmlns:a16="http://schemas.microsoft.com/office/drawing/2014/main" id="{3C566D20-0174-75CC-D855-AB274699D8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1" name="Freeform 82">
                <a:extLst>
                  <a:ext uri="{FF2B5EF4-FFF2-40B4-BE49-F238E27FC236}">
                    <a16:creationId xmlns:a16="http://schemas.microsoft.com/office/drawing/2014/main" id="{36A8E32A-151B-A3D3-49DE-6008D6C45F3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2" name="Freeform 85">
                <a:extLst>
                  <a:ext uri="{FF2B5EF4-FFF2-40B4-BE49-F238E27FC236}">
                    <a16:creationId xmlns:a16="http://schemas.microsoft.com/office/drawing/2014/main" id="{76E7A491-283C-6A17-EB8C-B02383E9A2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3" name="Freeform 88">
                <a:extLst>
                  <a:ext uri="{FF2B5EF4-FFF2-40B4-BE49-F238E27FC236}">
                    <a16:creationId xmlns:a16="http://schemas.microsoft.com/office/drawing/2014/main" id="{E91E0A05-94DE-D7F7-3A60-DEA330713B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4" name="Group 93">
                <a:extLst>
                  <a:ext uri="{FF2B5EF4-FFF2-40B4-BE49-F238E27FC236}">
                    <a16:creationId xmlns:a16="http://schemas.microsoft.com/office/drawing/2014/main" id="{FF3DE174-682A-6361-8639-CDA2D81AA0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5" name="Line 63">
                  <a:extLst>
                    <a:ext uri="{FF2B5EF4-FFF2-40B4-BE49-F238E27FC236}">
                      <a16:creationId xmlns:a16="http://schemas.microsoft.com/office/drawing/2014/main" id="{2234DE9F-CB30-6186-5B72-493836DF14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66">
                  <a:extLst>
                    <a:ext uri="{FF2B5EF4-FFF2-40B4-BE49-F238E27FC236}">
                      <a16:creationId xmlns:a16="http://schemas.microsoft.com/office/drawing/2014/main" id="{DAF283E5-22FA-93DD-FB58-AA9A0424C9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67">
                  <a:extLst>
                    <a:ext uri="{FF2B5EF4-FFF2-40B4-BE49-F238E27FC236}">
                      <a16:creationId xmlns:a16="http://schemas.microsoft.com/office/drawing/2014/main" id="{CE496269-4163-B3BB-A9E1-56F00C65A0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8" name="Line 80">
                  <a:extLst>
                    <a:ext uri="{FF2B5EF4-FFF2-40B4-BE49-F238E27FC236}">
                      <a16:creationId xmlns:a16="http://schemas.microsoft.com/office/drawing/2014/main" id="{90179A3F-210B-6566-A4A2-F50DAB4E89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9" name="Line 83">
                  <a:extLst>
                    <a:ext uri="{FF2B5EF4-FFF2-40B4-BE49-F238E27FC236}">
                      <a16:creationId xmlns:a16="http://schemas.microsoft.com/office/drawing/2014/main" id="{772AEF66-4E36-6C46-BEE9-2E18CDC2AE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0" name="Line 86">
                  <a:extLst>
                    <a:ext uri="{FF2B5EF4-FFF2-40B4-BE49-F238E27FC236}">
                      <a16:creationId xmlns:a16="http://schemas.microsoft.com/office/drawing/2014/main" id="{258703F6-E13A-5C69-B4D3-DE791D24F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1" name="Line 89">
                  <a:extLst>
                    <a:ext uri="{FF2B5EF4-FFF2-40B4-BE49-F238E27FC236}">
                      <a16:creationId xmlns:a16="http://schemas.microsoft.com/office/drawing/2014/main" id="{EEC221A3-F3A0-F165-B37C-BF65A34237A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2" name="Group 61">
              <a:extLst>
                <a:ext uri="{FF2B5EF4-FFF2-40B4-BE49-F238E27FC236}">
                  <a16:creationId xmlns:a16="http://schemas.microsoft.com/office/drawing/2014/main" id="{E1BE042E-E49B-4A5F-357E-8DB2C56DDBD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72" name="Group 71">
                <a:extLst>
                  <a:ext uri="{FF2B5EF4-FFF2-40B4-BE49-F238E27FC236}">
                    <a16:creationId xmlns:a16="http://schemas.microsoft.com/office/drawing/2014/main" id="{C166BC29-F4E6-A651-BD21-70A8B85B4D3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6" name="Straight Connector 75">
                  <a:extLst>
                    <a:ext uri="{FF2B5EF4-FFF2-40B4-BE49-F238E27FC236}">
                      <a16:creationId xmlns:a16="http://schemas.microsoft.com/office/drawing/2014/main" id="{6002A7A7-B4BB-9C4C-3948-E72F7F44D1F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F73A36C-4216-A151-D845-77BCCDC9E71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8" name="Rectangle 30">
                  <a:extLst>
                    <a:ext uri="{FF2B5EF4-FFF2-40B4-BE49-F238E27FC236}">
                      <a16:creationId xmlns:a16="http://schemas.microsoft.com/office/drawing/2014/main" id="{5BBF4110-E046-056F-4D58-88966101088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30">
                  <a:extLst>
                    <a:ext uri="{FF2B5EF4-FFF2-40B4-BE49-F238E27FC236}">
                      <a16:creationId xmlns:a16="http://schemas.microsoft.com/office/drawing/2014/main" id="{809EE42A-5648-154F-432A-D9F3570862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72">
                <a:extLst>
                  <a:ext uri="{FF2B5EF4-FFF2-40B4-BE49-F238E27FC236}">
                    <a16:creationId xmlns:a16="http://schemas.microsoft.com/office/drawing/2014/main" id="{A783DC31-F0EF-CF42-ED90-75B1ABD16C4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74" name="Freeform: Shape 73">
                  <a:extLst>
                    <a:ext uri="{FF2B5EF4-FFF2-40B4-BE49-F238E27FC236}">
                      <a16:creationId xmlns:a16="http://schemas.microsoft.com/office/drawing/2014/main" id="{798C938D-4846-6187-1846-8DF73B4DD1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75" name="Freeform: Shape 74">
                  <a:extLst>
                    <a:ext uri="{FF2B5EF4-FFF2-40B4-BE49-F238E27FC236}">
                      <a16:creationId xmlns:a16="http://schemas.microsoft.com/office/drawing/2014/main" id="{E52F3A13-6583-B19D-8326-EDCA4E9994D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63" name="Group 62">
              <a:extLst>
                <a:ext uri="{FF2B5EF4-FFF2-40B4-BE49-F238E27FC236}">
                  <a16:creationId xmlns:a16="http://schemas.microsoft.com/office/drawing/2014/main" id="{0AC02D64-2157-DCA3-9D5E-57703AAB781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64" name="Group 63">
                <a:extLst>
                  <a:ext uri="{FF2B5EF4-FFF2-40B4-BE49-F238E27FC236}">
                    <a16:creationId xmlns:a16="http://schemas.microsoft.com/office/drawing/2014/main" id="{7EDD009B-AFCE-7C90-EDC0-4823F23EA1A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69" name="Freeform 68">
                  <a:extLst>
                    <a:ext uri="{FF2B5EF4-FFF2-40B4-BE49-F238E27FC236}">
                      <a16:creationId xmlns:a16="http://schemas.microsoft.com/office/drawing/2014/main" id="{8DCD1D20-6F7B-2005-233C-448F727696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9">
                  <a:extLst>
                    <a:ext uri="{FF2B5EF4-FFF2-40B4-BE49-F238E27FC236}">
                      <a16:creationId xmlns:a16="http://schemas.microsoft.com/office/drawing/2014/main" id="{C701A3C9-3B53-4238-2638-1B8BA0EC5F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Line 70">
                  <a:extLst>
                    <a:ext uri="{FF2B5EF4-FFF2-40B4-BE49-F238E27FC236}">
                      <a16:creationId xmlns:a16="http://schemas.microsoft.com/office/drawing/2014/main" id="{36AC7693-785F-3C83-9A64-E6039FA0E0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5" name="Group 64">
                <a:extLst>
                  <a:ext uri="{FF2B5EF4-FFF2-40B4-BE49-F238E27FC236}">
                    <a16:creationId xmlns:a16="http://schemas.microsoft.com/office/drawing/2014/main" id="{CF359D63-C81D-206A-44F3-F1273C0708F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66" name="Freeform 68">
                  <a:extLst>
                    <a:ext uri="{FF2B5EF4-FFF2-40B4-BE49-F238E27FC236}">
                      <a16:creationId xmlns:a16="http://schemas.microsoft.com/office/drawing/2014/main" id="{220AC73E-818C-B36C-CBD0-B0B5802981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69">
                  <a:extLst>
                    <a:ext uri="{FF2B5EF4-FFF2-40B4-BE49-F238E27FC236}">
                      <a16:creationId xmlns:a16="http://schemas.microsoft.com/office/drawing/2014/main" id="{E5255418-4DCC-DA3A-8A94-1E4253DD4C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Line 70">
                  <a:extLst>
                    <a:ext uri="{FF2B5EF4-FFF2-40B4-BE49-F238E27FC236}">
                      <a16:creationId xmlns:a16="http://schemas.microsoft.com/office/drawing/2014/main" id="{81D8F951-4C97-BFA4-4434-DCEC72D59E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07" name="Straight Connector 106">
            <a:extLst>
              <a:ext uri="{FF2B5EF4-FFF2-40B4-BE49-F238E27FC236}">
                <a16:creationId xmlns:a16="http://schemas.microsoft.com/office/drawing/2014/main" id="{3784D93E-84DF-A671-0102-F4445B9DB2A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4377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9393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6" name="Title 10">
            <a:extLst>
              <a:ext uri="{FF2B5EF4-FFF2-40B4-BE49-F238E27FC236}">
                <a16:creationId xmlns:a16="http://schemas.microsoft.com/office/drawing/2014/main" id="{6F8AB8B9-9DB5-3592-13B2-C6EAC9964CDC}"/>
              </a:ext>
            </a:extLst>
          </p:cNvPr>
          <p:cNvSpPr>
            <a:spLocks noGrp="1"/>
          </p:cNvSpPr>
          <p:nvPr>
            <p:ph type="title" hasCustomPrompt="1"/>
          </p:nvPr>
        </p:nvSpPr>
        <p:spPr>
          <a:xfrm>
            <a:off x="568164" y="400049"/>
            <a:ext cx="11104724" cy="1185045"/>
          </a:xfrm>
        </p:spPr>
        <p:txBody>
          <a:bodyPr lIns="0">
            <a:normAutofit/>
          </a:bodyPr>
          <a:lstStyle>
            <a:lvl1pPr>
              <a:defRPr sz="3600"/>
            </a:lvl1pPr>
          </a:lstStyle>
          <a:p>
            <a:r>
              <a:rPr lang="en-US" dirty="0"/>
              <a:t>Click to add title</a:t>
            </a:r>
          </a:p>
        </p:txBody>
      </p:sp>
      <p:sp>
        <p:nvSpPr>
          <p:cNvPr id="10" name="Content Placeholder 3">
            <a:extLst>
              <a:ext uri="{FF2B5EF4-FFF2-40B4-BE49-F238E27FC236}">
                <a16:creationId xmlns:a16="http://schemas.microsoft.com/office/drawing/2014/main" id="{96B6B9D5-CD1B-A940-279D-F71F01ADB003}"/>
              </a:ext>
            </a:extLst>
          </p:cNvPr>
          <p:cNvSpPr>
            <a:spLocks noGrp="1"/>
          </p:cNvSpPr>
          <p:nvPr>
            <p:ph sz="half" idx="12" hasCustomPrompt="1"/>
          </p:nvPr>
        </p:nvSpPr>
        <p:spPr>
          <a:xfrm>
            <a:off x="568164"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a:extLst>
              <a:ext uri="{FF2B5EF4-FFF2-40B4-BE49-F238E27FC236}">
                <a16:creationId xmlns:a16="http://schemas.microsoft.com/office/drawing/2014/main" id="{3269BDF9-7C8E-6E41-2B0A-E6156A56F0EF}"/>
              </a:ext>
            </a:extLst>
          </p:cNvPr>
          <p:cNvSpPr>
            <a:spLocks noGrp="1"/>
          </p:cNvSpPr>
          <p:nvPr>
            <p:ph sz="half" idx="13" hasCustomPrompt="1"/>
          </p:nvPr>
        </p:nvSpPr>
        <p:spPr>
          <a:xfrm>
            <a:off x="6274202"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51B8ED33-4EE7-7B50-3C8D-2D43FCEE2B34}"/>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9C8F833A-02FB-E36B-45C9-0645070F68FD}"/>
              </a:ext>
            </a:extLst>
          </p:cNvPr>
          <p:cNvSpPr>
            <a:spLocks noGrp="1"/>
          </p:cNvSpPr>
          <p:nvPr>
            <p:ph type="dt" sz="half" idx="11"/>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3" name="Footer Placeholder 6">
            <a:extLst>
              <a:ext uri="{FF2B5EF4-FFF2-40B4-BE49-F238E27FC236}">
                <a16:creationId xmlns:a16="http://schemas.microsoft.com/office/drawing/2014/main" id="{7BDAEEC9-E6ED-C61A-85C7-C1E0B67B16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5">
            <a:extLst>
              <a:ext uri="{FF2B5EF4-FFF2-40B4-BE49-F238E27FC236}">
                <a16:creationId xmlns:a16="http://schemas.microsoft.com/office/drawing/2014/main" id="{E71492A7-053E-DE52-D433-9715A1632BE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30545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hasCustomPrompt="1"/>
          </p:nvPr>
        </p:nvSpPr>
        <p:spPr>
          <a:xfrm>
            <a:off x="3890507" y="395289"/>
            <a:ext cx="7733329" cy="1189806"/>
          </a:xfrm>
        </p:spPr>
        <p:txBody>
          <a:bodyPr lIns="0">
            <a:noAutofit/>
          </a:bodyPr>
          <a:lstStyle>
            <a:lvl1pPr>
              <a:defRPr sz="3600"/>
            </a:lvl1pPr>
          </a:lstStyle>
          <a:p>
            <a:r>
              <a:rPr lang="en-US" dirty="0"/>
              <a:t>Click to add title</a:t>
            </a:r>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hasCustomPrompt="1"/>
          </p:nvPr>
        </p:nvSpPr>
        <p:spPr>
          <a:xfrm>
            <a:off x="3890507" y="1997132"/>
            <a:ext cx="2765356" cy="4465579"/>
          </a:xfrm>
        </p:spPr>
        <p:txBody>
          <a:bodyPr lIns="0">
            <a:normAutofit/>
          </a:bodyPr>
          <a:lstStyle>
            <a:lvl1pPr>
              <a:defRPr sz="1800"/>
            </a:lvl1pPr>
            <a:lvl2pPr>
              <a:defRPr sz="1800"/>
            </a:lvl2pPr>
            <a:lvl3pPr>
              <a:defRPr sz="1800"/>
            </a:lvl3pPr>
            <a:lvl4pPr>
              <a:defRPr sz="1800"/>
            </a:lvl4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p:txBody>
      </p:sp>
      <p:sp>
        <p:nvSpPr>
          <p:cNvPr id="8" name="Content Placeholder 3">
            <a:extLst>
              <a:ext uri="{FF2B5EF4-FFF2-40B4-BE49-F238E27FC236}">
                <a16:creationId xmlns:a16="http://schemas.microsoft.com/office/drawing/2014/main" id="{C8C1FBAB-005F-F0AD-1BEA-D659045F89F3}"/>
              </a:ext>
            </a:extLst>
          </p:cNvPr>
          <p:cNvSpPr>
            <a:spLocks noGrp="1"/>
          </p:cNvSpPr>
          <p:nvPr>
            <p:ph sz="half" idx="13" hasCustomPrompt="1"/>
          </p:nvPr>
        </p:nvSpPr>
        <p:spPr>
          <a:xfrm>
            <a:off x="6815634" y="1997132"/>
            <a:ext cx="4808202" cy="4232218"/>
          </a:xfrm>
        </p:spPr>
        <p:txBody>
          <a:bodyPr lIns="9144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40CF0BDF-4C70-3A21-D896-DAC13562A29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890509"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A735428F-DCEA-E8DB-1A53-7A9E8B6BD17C}"/>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2700000">
            <a:off x="883418" y="-158956"/>
            <a:ext cx="2457450" cy="3838575"/>
            <a:chOff x="587376" y="280988"/>
            <a:chExt cx="2457450" cy="3838575"/>
          </a:xfrm>
        </p:grpSpPr>
        <p:sp>
          <p:nvSpPr>
            <p:cNvPr id="76" name="Freeform 64">
              <a:extLst>
                <a:ext uri="{FF2B5EF4-FFF2-40B4-BE49-F238E27FC236}">
                  <a16:creationId xmlns:a16="http://schemas.microsoft.com/office/drawing/2014/main" id="{B08950FF-1512-B7DF-BED3-12DAB240CE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1">
              <a:extLst>
                <a:ext uri="{FF2B5EF4-FFF2-40B4-BE49-F238E27FC236}">
                  <a16:creationId xmlns:a16="http://schemas.microsoft.com/office/drawing/2014/main" id="{FED46019-50FE-56DC-07AE-3140B62D99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61">
              <a:extLst>
                <a:ext uri="{FF2B5EF4-FFF2-40B4-BE49-F238E27FC236}">
                  <a16:creationId xmlns:a16="http://schemas.microsoft.com/office/drawing/2014/main" id="{F8344F6F-7BFF-A0C1-6A5C-7C26859CEF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78">
              <a:extLst>
                <a:ext uri="{FF2B5EF4-FFF2-40B4-BE49-F238E27FC236}">
                  <a16:creationId xmlns:a16="http://schemas.microsoft.com/office/drawing/2014/main" id="{B351AD35-F328-430C-AC8C-9C2FCC751B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4">
              <a:extLst>
                <a:ext uri="{FF2B5EF4-FFF2-40B4-BE49-F238E27FC236}">
                  <a16:creationId xmlns:a16="http://schemas.microsoft.com/office/drawing/2014/main" id="{26C9E2DF-5528-DC17-0E3E-5CAB023139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7">
              <a:extLst>
                <a:ext uri="{FF2B5EF4-FFF2-40B4-BE49-F238E27FC236}">
                  <a16:creationId xmlns:a16="http://schemas.microsoft.com/office/drawing/2014/main" id="{C6D0E3D9-FDBB-F24B-58B3-5D64BA3AD9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0">
              <a:extLst>
                <a:ext uri="{FF2B5EF4-FFF2-40B4-BE49-F238E27FC236}">
                  <a16:creationId xmlns:a16="http://schemas.microsoft.com/office/drawing/2014/main" id="{7CEB91EF-B50A-86E9-6E90-5306CC452C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59">
              <a:extLst>
                <a:ext uri="{FF2B5EF4-FFF2-40B4-BE49-F238E27FC236}">
                  <a16:creationId xmlns:a16="http://schemas.microsoft.com/office/drawing/2014/main" id="{9F658E30-2295-292A-732D-35D6A2A3AB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62">
              <a:extLst>
                <a:ext uri="{FF2B5EF4-FFF2-40B4-BE49-F238E27FC236}">
                  <a16:creationId xmlns:a16="http://schemas.microsoft.com/office/drawing/2014/main" id="{46653527-5E94-B1BE-2530-38683A6E58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65">
              <a:extLst>
                <a:ext uri="{FF2B5EF4-FFF2-40B4-BE49-F238E27FC236}">
                  <a16:creationId xmlns:a16="http://schemas.microsoft.com/office/drawing/2014/main" id="{746ECD9D-C4C1-ABBF-B385-62CE7091711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79">
              <a:extLst>
                <a:ext uri="{FF2B5EF4-FFF2-40B4-BE49-F238E27FC236}">
                  <a16:creationId xmlns:a16="http://schemas.microsoft.com/office/drawing/2014/main" id="{F12FD0B4-D775-8778-B4AB-281288125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82">
              <a:extLst>
                <a:ext uri="{FF2B5EF4-FFF2-40B4-BE49-F238E27FC236}">
                  <a16:creationId xmlns:a16="http://schemas.microsoft.com/office/drawing/2014/main" id="{9060E759-708B-81DA-7D61-A5E4FD15AF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85">
              <a:extLst>
                <a:ext uri="{FF2B5EF4-FFF2-40B4-BE49-F238E27FC236}">
                  <a16:creationId xmlns:a16="http://schemas.microsoft.com/office/drawing/2014/main" id="{C1BC18FF-D435-8372-8D36-F0A2E2FF12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88">
              <a:extLst>
                <a:ext uri="{FF2B5EF4-FFF2-40B4-BE49-F238E27FC236}">
                  <a16:creationId xmlns:a16="http://schemas.microsoft.com/office/drawing/2014/main" id="{D7BE903D-C298-1952-7991-8E31C2AF26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0" name="Group 89">
              <a:extLst>
                <a:ext uri="{FF2B5EF4-FFF2-40B4-BE49-F238E27FC236}">
                  <a16:creationId xmlns:a16="http://schemas.microsoft.com/office/drawing/2014/main" id="{B607DCA6-6024-D362-9330-8AFFBBB8A73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1" name="Line 63">
                <a:extLst>
                  <a:ext uri="{FF2B5EF4-FFF2-40B4-BE49-F238E27FC236}">
                    <a16:creationId xmlns:a16="http://schemas.microsoft.com/office/drawing/2014/main" id="{3B80B578-9153-AA37-CCF4-1C530CE74F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2" name="Line 66">
                <a:extLst>
                  <a:ext uri="{FF2B5EF4-FFF2-40B4-BE49-F238E27FC236}">
                    <a16:creationId xmlns:a16="http://schemas.microsoft.com/office/drawing/2014/main" id="{70FF2BF6-5E2B-13B9-B292-51297D0F07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3" name="Line 67">
                <a:extLst>
                  <a:ext uri="{FF2B5EF4-FFF2-40B4-BE49-F238E27FC236}">
                    <a16:creationId xmlns:a16="http://schemas.microsoft.com/office/drawing/2014/main" id="{10EEC0DE-2FA0-2991-F09B-FDB7F90BCF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4" name="Line 80">
                <a:extLst>
                  <a:ext uri="{FF2B5EF4-FFF2-40B4-BE49-F238E27FC236}">
                    <a16:creationId xmlns:a16="http://schemas.microsoft.com/office/drawing/2014/main" id="{FD5727E7-2D7B-1745-2AFE-EE92B123D0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5" name="Line 83">
                <a:extLst>
                  <a:ext uri="{FF2B5EF4-FFF2-40B4-BE49-F238E27FC236}">
                    <a16:creationId xmlns:a16="http://schemas.microsoft.com/office/drawing/2014/main" id="{7E599577-4F0E-E46B-8F38-5DE84B9EB3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86">
                <a:extLst>
                  <a:ext uri="{FF2B5EF4-FFF2-40B4-BE49-F238E27FC236}">
                    <a16:creationId xmlns:a16="http://schemas.microsoft.com/office/drawing/2014/main" id="{EBC3501F-ACA9-9716-54B2-308F761A35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89">
                <a:extLst>
                  <a:ext uri="{FF2B5EF4-FFF2-40B4-BE49-F238E27FC236}">
                    <a16:creationId xmlns:a16="http://schemas.microsoft.com/office/drawing/2014/main" id="{8F837063-D92B-EA3A-1299-475B6632C0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D1A340BC-A6D3-539D-CB1E-965CF9C5DE9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18900000" flipV="1">
            <a:off x="917093" y="3213810"/>
            <a:ext cx="2457450" cy="3838575"/>
            <a:chOff x="587376" y="280988"/>
            <a:chExt cx="2457450" cy="3838575"/>
          </a:xfrm>
        </p:grpSpPr>
        <p:sp>
          <p:nvSpPr>
            <p:cNvPr id="99" name="Freeform 64">
              <a:extLst>
                <a:ext uri="{FF2B5EF4-FFF2-40B4-BE49-F238E27FC236}">
                  <a16:creationId xmlns:a16="http://schemas.microsoft.com/office/drawing/2014/main" id="{7AC7CD44-8A4B-F8A7-C900-0DD35E0EB8B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0" name="Freeform 81">
              <a:extLst>
                <a:ext uri="{FF2B5EF4-FFF2-40B4-BE49-F238E27FC236}">
                  <a16:creationId xmlns:a16="http://schemas.microsoft.com/office/drawing/2014/main" id="{11D7F6C7-DB52-EF70-52AC-898829F0A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1" name="Freeform 61">
              <a:extLst>
                <a:ext uri="{FF2B5EF4-FFF2-40B4-BE49-F238E27FC236}">
                  <a16:creationId xmlns:a16="http://schemas.microsoft.com/office/drawing/2014/main" id="{198FB818-8D72-83A8-92A1-DBF959851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2" name="Freeform 78">
              <a:extLst>
                <a:ext uri="{FF2B5EF4-FFF2-40B4-BE49-F238E27FC236}">
                  <a16:creationId xmlns:a16="http://schemas.microsoft.com/office/drawing/2014/main" id="{3D0C3C81-7CE0-2D78-D02F-F9DCF05011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3" name="Freeform 84">
              <a:extLst>
                <a:ext uri="{FF2B5EF4-FFF2-40B4-BE49-F238E27FC236}">
                  <a16:creationId xmlns:a16="http://schemas.microsoft.com/office/drawing/2014/main" id="{0C7ED120-F30B-14AB-5B2F-B022C86689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 name="Freeform 87">
              <a:extLst>
                <a:ext uri="{FF2B5EF4-FFF2-40B4-BE49-F238E27FC236}">
                  <a16:creationId xmlns:a16="http://schemas.microsoft.com/office/drawing/2014/main" id="{60788874-2352-19A7-D664-0106854D90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5" name="Freeform 60">
              <a:extLst>
                <a:ext uri="{FF2B5EF4-FFF2-40B4-BE49-F238E27FC236}">
                  <a16:creationId xmlns:a16="http://schemas.microsoft.com/office/drawing/2014/main" id="{88B03378-17C4-9F0A-14DE-B0D14C3A5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6" name="Freeform 59">
              <a:extLst>
                <a:ext uri="{FF2B5EF4-FFF2-40B4-BE49-F238E27FC236}">
                  <a16:creationId xmlns:a16="http://schemas.microsoft.com/office/drawing/2014/main" id="{AF0D137B-1827-9F4C-03BB-6D7F26FF517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7" name="Freeform 62">
              <a:extLst>
                <a:ext uri="{FF2B5EF4-FFF2-40B4-BE49-F238E27FC236}">
                  <a16:creationId xmlns:a16="http://schemas.microsoft.com/office/drawing/2014/main" id="{F0D58801-920F-64E9-DD6A-9E41DB9CE1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8" name="Freeform 65">
              <a:extLst>
                <a:ext uri="{FF2B5EF4-FFF2-40B4-BE49-F238E27FC236}">
                  <a16:creationId xmlns:a16="http://schemas.microsoft.com/office/drawing/2014/main" id="{1196BF7F-0B7D-24CC-1BF8-28DE94B2821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9" name="Freeform 79">
              <a:extLst>
                <a:ext uri="{FF2B5EF4-FFF2-40B4-BE49-F238E27FC236}">
                  <a16:creationId xmlns:a16="http://schemas.microsoft.com/office/drawing/2014/main" id="{0055D8F4-D194-4E40-FA91-94F7A1AEC8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82">
              <a:extLst>
                <a:ext uri="{FF2B5EF4-FFF2-40B4-BE49-F238E27FC236}">
                  <a16:creationId xmlns:a16="http://schemas.microsoft.com/office/drawing/2014/main" id="{CBF5427B-8B0F-8276-A243-4B27DA41C3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Freeform 85">
              <a:extLst>
                <a:ext uri="{FF2B5EF4-FFF2-40B4-BE49-F238E27FC236}">
                  <a16:creationId xmlns:a16="http://schemas.microsoft.com/office/drawing/2014/main" id="{200EE055-2A12-AA92-46E4-2FA8D7BA3C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2" name="Freeform 88">
              <a:extLst>
                <a:ext uri="{FF2B5EF4-FFF2-40B4-BE49-F238E27FC236}">
                  <a16:creationId xmlns:a16="http://schemas.microsoft.com/office/drawing/2014/main" id="{3C38B1EC-E4D2-BF06-976B-C14979A121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13" name="Group 112">
              <a:extLst>
                <a:ext uri="{FF2B5EF4-FFF2-40B4-BE49-F238E27FC236}">
                  <a16:creationId xmlns:a16="http://schemas.microsoft.com/office/drawing/2014/main" id="{5BCF6A29-31B0-2441-356B-86247D86DC1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14" name="Line 63">
                <a:extLst>
                  <a:ext uri="{FF2B5EF4-FFF2-40B4-BE49-F238E27FC236}">
                    <a16:creationId xmlns:a16="http://schemas.microsoft.com/office/drawing/2014/main" id="{6EB6905C-ACF6-9AF1-664F-5C0FED8A667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5" name="Line 66">
                <a:extLst>
                  <a:ext uri="{FF2B5EF4-FFF2-40B4-BE49-F238E27FC236}">
                    <a16:creationId xmlns:a16="http://schemas.microsoft.com/office/drawing/2014/main" id="{0E262CE0-BAF1-8146-35BB-AC059F7292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6" name="Line 67">
                <a:extLst>
                  <a:ext uri="{FF2B5EF4-FFF2-40B4-BE49-F238E27FC236}">
                    <a16:creationId xmlns:a16="http://schemas.microsoft.com/office/drawing/2014/main" id="{191EBC3F-760E-86C1-8B21-A117912C6C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7" name="Line 80">
                <a:extLst>
                  <a:ext uri="{FF2B5EF4-FFF2-40B4-BE49-F238E27FC236}">
                    <a16:creationId xmlns:a16="http://schemas.microsoft.com/office/drawing/2014/main" id="{53EAD6B4-1599-2782-D593-2D6148973A1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8" name="Line 83">
                <a:extLst>
                  <a:ext uri="{FF2B5EF4-FFF2-40B4-BE49-F238E27FC236}">
                    <a16:creationId xmlns:a16="http://schemas.microsoft.com/office/drawing/2014/main" id="{809484DC-53A9-6DF0-B3E7-61C4BBC6D22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9" name="Line 86">
                <a:extLst>
                  <a:ext uri="{FF2B5EF4-FFF2-40B4-BE49-F238E27FC236}">
                    <a16:creationId xmlns:a16="http://schemas.microsoft.com/office/drawing/2014/main" id="{631B2D90-841F-130E-48D8-D77FD39A80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 name="Line 89">
                <a:extLst>
                  <a:ext uri="{FF2B5EF4-FFF2-40B4-BE49-F238E27FC236}">
                    <a16:creationId xmlns:a16="http://schemas.microsoft.com/office/drawing/2014/main" id="{54CE9CB3-DC61-CF9B-41AF-A855A9A7F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5" name="Date Placeholder 3">
            <a:extLst>
              <a:ext uri="{FF2B5EF4-FFF2-40B4-BE49-F238E27FC236}">
                <a16:creationId xmlns:a16="http://schemas.microsoft.com/office/drawing/2014/main" id="{51B2F52A-503B-3D02-DD9B-CD13E1192ED9}"/>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6" name="Footer Placeholder 6">
            <a:extLst>
              <a:ext uri="{FF2B5EF4-FFF2-40B4-BE49-F238E27FC236}">
                <a16:creationId xmlns:a16="http://schemas.microsoft.com/office/drawing/2014/main" id="{EA1EAF5E-FFB3-BD50-2D80-15B1A519FC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7" name="Slide Number Placeholder 5">
            <a:extLst>
              <a:ext uri="{FF2B5EF4-FFF2-40B4-BE49-F238E27FC236}">
                <a16:creationId xmlns:a16="http://schemas.microsoft.com/office/drawing/2014/main" id="{686D9679-CDB7-1A17-8236-8B08D90E83F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812142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Pictur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4" name="Title 10">
            <a:extLst>
              <a:ext uri="{FF2B5EF4-FFF2-40B4-BE49-F238E27FC236}">
                <a16:creationId xmlns:a16="http://schemas.microsoft.com/office/drawing/2014/main" id="{4C136262-2D92-08CC-8364-8E00D9FE631A}"/>
              </a:ext>
            </a:extLst>
          </p:cNvPr>
          <p:cNvSpPr>
            <a:spLocks noGrp="1"/>
          </p:cNvSpPr>
          <p:nvPr>
            <p:ph type="title" hasCustomPrompt="1"/>
          </p:nvPr>
        </p:nvSpPr>
        <p:spPr>
          <a:xfrm>
            <a:off x="4313685" y="400049"/>
            <a:ext cx="7310152" cy="1185045"/>
          </a:xfrm>
        </p:spPr>
        <p:txBody>
          <a:bodyPr lIns="0">
            <a:normAutofit/>
          </a:bodyPr>
          <a:lstStyle>
            <a:lvl1pPr>
              <a:defRPr sz="3600"/>
            </a:lvl1pPr>
          </a:lstStyle>
          <a:p>
            <a:r>
              <a:rPr lang="en-US" dirty="0"/>
              <a:t>Click to add title</a:t>
            </a:r>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hasCustomPrompt="1"/>
          </p:nvPr>
        </p:nvSpPr>
        <p:spPr>
          <a:xfrm>
            <a:off x="450810" y="430212"/>
            <a:ext cx="2989063" cy="5997575"/>
          </a:xfrm>
        </p:spPr>
        <p:txBody>
          <a:bodyPr>
            <a:normAutofit/>
          </a:bodyPr>
          <a:lstStyle>
            <a:lvl1pPr marL="0" indent="0" algn="ctr">
              <a:buNone/>
              <a:defRPr sz="12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5" name="Content Placeholder 2">
            <a:extLst>
              <a:ext uri="{FF2B5EF4-FFF2-40B4-BE49-F238E27FC236}">
                <a16:creationId xmlns:a16="http://schemas.microsoft.com/office/drawing/2014/main" id="{8DF82769-951B-3DA0-5C05-D7354E00A372}"/>
              </a:ext>
            </a:extLst>
          </p:cNvPr>
          <p:cNvSpPr>
            <a:spLocks noGrp="1"/>
          </p:cNvSpPr>
          <p:nvPr>
            <p:ph idx="10" hasCustomPrompt="1"/>
          </p:nvPr>
        </p:nvSpPr>
        <p:spPr>
          <a:xfrm>
            <a:off x="4313685" y="1997132"/>
            <a:ext cx="7314440" cy="4232218"/>
          </a:xfrm>
        </p:spPr>
        <p:txBody>
          <a:bodyPr lIns="0">
            <a:normAutofit/>
          </a:bodyPr>
          <a:lstStyle>
            <a:lvl1pPr marL="0" indent="0">
              <a:lnSpc>
                <a:spcPct val="130000"/>
              </a:lnSpc>
              <a:buNone/>
              <a:defRPr sz="1800"/>
            </a:lvl1pPr>
            <a:lvl2pPr marL="360000" indent="0">
              <a:lnSpc>
                <a:spcPct val="130000"/>
              </a:lnSpc>
              <a:buNone/>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9BE138E9-0025-C4F7-43CB-C242E93B3C5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431368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Date Placeholder 3">
            <a:extLst>
              <a:ext uri="{FF2B5EF4-FFF2-40B4-BE49-F238E27FC236}">
                <a16:creationId xmlns:a16="http://schemas.microsoft.com/office/drawing/2014/main" id="{F3412D6E-AE2E-B8C7-3247-1E771842C84E}"/>
              </a:ext>
            </a:extLst>
          </p:cNvPr>
          <p:cNvSpPr>
            <a:spLocks noGrp="1"/>
          </p:cNvSpPr>
          <p:nvPr>
            <p:ph type="dt" sz="half" idx="2"/>
          </p:nvPr>
        </p:nvSpPr>
        <p:spPr>
          <a:xfrm>
            <a:off x="431368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FDA960C8-4CEC-FD5C-58B1-0A33E80158A5}"/>
              </a:ext>
            </a:extLst>
          </p:cNvPr>
          <p:cNvSpPr>
            <a:spLocks noGrp="1"/>
          </p:cNvSpPr>
          <p:nvPr>
            <p:ph type="ftr" sz="quarter" idx="3"/>
          </p:nvPr>
        </p:nvSpPr>
        <p:spPr>
          <a:xfrm>
            <a:off x="6161392" y="6356350"/>
            <a:ext cx="3614737" cy="4608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46500073-CE8C-BD5A-D965-BBB31877FC06}"/>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962167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38AF2AC4-C59A-C554-8AE3-439077DF21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11974659"/>
      </p:ext>
    </p:extLst>
  </p:cSld>
  <p:clrMap bg1="lt1" tx1="dk1" bg2="lt2" tx2="dk2" accent1="accent1" accent2="accent2" accent3="accent3" accent4="accent4" accent5="accent5" accent6="accent6" hlink="hlink" folHlink="folHlink"/>
  <p:sldLayoutIdLst>
    <p:sldLayoutId id="2147483672" r:id="rId1"/>
    <p:sldLayoutId id="2147483675" r:id="rId2"/>
    <p:sldLayoutId id="2147483691" r:id="rId3"/>
    <p:sldLayoutId id="2147483678" r:id="rId4"/>
    <p:sldLayoutId id="2147483686" r:id="rId5"/>
    <p:sldLayoutId id="2147483692" r:id="rId6"/>
    <p:sldLayoutId id="2147483662" r:id="rId7"/>
    <p:sldLayoutId id="2147483689" r:id="rId8"/>
    <p:sldLayoutId id="2147483676" r:id="rId9"/>
    <p:sldLayoutId id="2147483693" r:id="rId10"/>
    <p:sldLayoutId id="2147483690" r:id="rId11"/>
    <p:sldLayoutId id="2147483660" r:id="rId12"/>
    <p:sldLayoutId id="2147483674" r:id="rId13"/>
  </p:sldLayoutIdLst>
  <p:hf sldNum="0" hdr="0" ft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30000"/>
        </a:lnSpc>
        <a:spcBef>
          <a:spcPts val="1000"/>
        </a:spcBef>
        <a:buClr>
          <a:schemeClr val="accent3"/>
        </a:buClr>
        <a:buFont typeface="Arial" panose="020B0604020202020204" pitchFamily="34" charset="0"/>
        <a:buChar char="•"/>
        <a:defRPr sz="2000" kern="1200" spc="50">
          <a:solidFill>
            <a:schemeClr val="tx1">
              <a:alpha val="60000"/>
            </a:schemeClr>
          </a:solidFill>
          <a:latin typeface="+mn-lt"/>
          <a:ea typeface="+mn-ea"/>
          <a:cs typeface="+mn-cs"/>
        </a:defRPr>
      </a:lvl1pPr>
      <a:lvl2pPr marL="702900" indent="-342900" algn="l" defTabSz="914400" rtl="0" eaLnBrk="1" latinLnBrk="0" hangingPunct="1">
        <a:lnSpc>
          <a:spcPct val="130000"/>
        </a:lnSpc>
        <a:spcBef>
          <a:spcPts val="500"/>
        </a:spcBef>
        <a:buClr>
          <a:schemeClr val="accent3"/>
        </a:buClr>
        <a:buFont typeface="Arial" panose="020B0604020202020204" pitchFamily="34" charset="0"/>
        <a:buChar char="•"/>
        <a:defRPr sz="2000" b="0" i="0" kern="1200" spc="50" baseline="0">
          <a:solidFill>
            <a:schemeClr val="tx1">
              <a:alpha val="60000"/>
            </a:schemeClr>
          </a:solidFill>
          <a:latin typeface="+mn-lt"/>
          <a:ea typeface="+mn-ea"/>
          <a:cs typeface="+mn-cs"/>
        </a:defRPr>
      </a:lvl2pPr>
      <a:lvl3pPr marL="1080000" indent="-360000" algn="l" defTabSz="914400" rtl="0" eaLnBrk="1" latinLnBrk="0" hangingPunct="1">
        <a:lnSpc>
          <a:spcPct val="130000"/>
        </a:lnSpc>
        <a:spcBef>
          <a:spcPts val="500"/>
        </a:spcBef>
        <a:buClr>
          <a:schemeClr val="accent3"/>
        </a:buClr>
        <a:buFont typeface="Arial" panose="020B0604020202020204" pitchFamily="34" charset="0"/>
        <a:buChar char="•"/>
        <a:defRPr sz="2000" i="0" kern="1200" spc="50">
          <a:solidFill>
            <a:schemeClr val="tx1">
              <a:alpha val="60000"/>
            </a:schemeClr>
          </a:solidFill>
          <a:latin typeface="+mn-lt"/>
          <a:ea typeface="+mn-ea"/>
          <a:cs typeface="+mn-cs"/>
        </a:defRPr>
      </a:lvl3pPr>
      <a:lvl4pPr marL="1422900" indent="-342900" algn="l" defTabSz="914400" rtl="0" eaLnBrk="1" latinLnBrk="0" hangingPunct="1">
        <a:lnSpc>
          <a:spcPct val="130000"/>
        </a:lnSpc>
        <a:spcBef>
          <a:spcPts val="500"/>
        </a:spcBef>
        <a:buClr>
          <a:schemeClr val="accent3"/>
        </a:buClr>
        <a:buFont typeface="Arial" panose="020B0604020202020204" pitchFamily="34" charset="0"/>
        <a:buChar char="•"/>
        <a:defRPr sz="2000" b="0" i="0" kern="1200" spc="50" baseline="0">
          <a:solidFill>
            <a:schemeClr val="tx1">
              <a:alpha val="60000"/>
            </a:schemeClr>
          </a:solidFill>
          <a:latin typeface="+mn-lt"/>
          <a:ea typeface="+mn-ea"/>
          <a:cs typeface="+mn-cs"/>
        </a:defRPr>
      </a:lvl4pPr>
      <a:lvl5pPr marL="1800000" indent="-360000" algn="l" defTabSz="914400" rtl="0" eaLnBrk="1" latinLnBrk="0" hangingPunct="1">
        <a:lnSpc>
          <a:spcPct val="130000"/>
        </a:lnSpc>
        <a:spcBef>
          <a:spcPts val="500"/>
        </a:spcBef>
        <a:buClr>
          <a:schemeClr val="accent3"/>
        </a:buClr>
        <a:buFont typeface="Arial" panose="020B0604020202020204" pitchFamily="34" charset="0"/>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guide id="30" orient="horz" pos="2160">
          <p15:clr>
            <a:srgbClr val="A4A3A4"/>
          </p15:clr>
        </p15:guide>
        <p15:guide id="31" pos="3840">
          <p15:clr>
            <a:srgbClr val="A4A3A4"/>
          </p15:clr>
        </p15:guide>
        <p15:guide id="32" pos="240">
          <p15:clr>
            <a:srgbClr val="547EBF"/>
          </p15:clr>
        </p15:guide>
        <p15:guide id="33" orient="horz" pos="240">
          <p15:clr>
            <a:srgbClr val="547EBF"/>
          </p15:clr>
        </p15:guide>
        <p15:guide id="34" pos="7440">
          <p15:clr>
            <a:srgbClr val="547EBF"/>
          </p15:clr>
        </p15:guide>
        <p15:guide id="35" orient="horz" pos="4080">
          <p15:clr>
            <a:srgbClr val="547EBF"/>
          </p15:clr>
        </p15:guide>
        <p15:guide id="36" pos="3960">
          <p15:clr>
            <a:srgbClr val="547EBF"/>
          </p15:clr>
        </p15:guide>
        <p15:guide id="37" pos="3720">
          <p15:clr>
            <a:srgbClr val="547EBF"/>
          </p15:clr>
        </p15:guide>
        <p15:guide id="38" pos="2112">
          <p15:clr>
            <a:srgbClr val="547EBF"/>
          </p15:clr>
        </p15:guide>
        <p15:guide id="39" pos="1848">
          <p15:clr>
            <a:srgbClr val="547EBF"/>
          </p15:clr>
        </p15:guide>
        <p15:guide id="40" pos="5568">
          <p15:clr>
            <a:srgbClr val="547EBF"/>
          </p15:clr>
        </p15:guide>
        <p15:guide id="41" pos="5832">
          <p15:clr>
            <a:srgbClr val="547EBF"/>
          </p15:clr>
        </p15:guide>
        <p15:guide id="42" pos="4968">
          <p15:clr>
            <a:srgbClr val="9FCC3B"/>
          </p15:clr>
        </p15:guide>
        <p15:guide id="43" pos="5208">
          <p15:clr>
            <a:srgbClr val="9FCC3B"/>
          </p15:clr>
        </p15:guide>
        <p15:guide id="44" pos="2712">
          <p15:clr>
            <a:srgbClr val="9FCC3B"/>
          </p15:clr>
        </p15:guide>
        <p15:guide id="45" pos="2472">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614363" y="298565"/>
            <a:ext cx="11087099" cy="3955935"/>
          </a:xfrm>
        </p:spPr>
        <p:txBody>
          <a:bodyPr>
            <a:noAutofit/>
          </a:bodyPr>
          <a:lstStyle/>
          <a:p>
            <a:br>
              <a:rPr lang="en-US" dirty="0"/>
            </a:br>
            <a:r>
              <a:rPr lang="en-US" dirty="0" err="1"/>
              <a:t>BigMart</a:t>
            </a:r>
            <a:r>
              <a:rPr lang="en-US" dirty="0"/>
              <a:t> Sales Analysis – SQL</a:t>
            </a:r>
            <a:br>
              <a:rPr lang="en-US" dirty="0"/>
            </a:br>
            <a:r>
              <a:rPr lang="en-US" sz="2800" dirty="0" err="1"/>
              <a:t>CognoRise</a:t>
            </a:r>
            <a:r>
              <a:rPr lang="en-US" sz="2800" dirty="0"/>
              <a:t> InfoTech </a:t>
            </a:r>
            <a:br>
              <a:rPr lang="en-US" sz="2800" dirty="0"/>
            </a:br>
            <a:r>
              <a:rPr lang="en-US" sz="2800" dirty="0"/>
              <a:t>Data Analytics Internship Task</a:t>
            </a:r>
            <a:br>
              <a:rPr lang="en-US" sz="2800" dirty="0"/>
            </a:br>
            <a:endParaRPr lang="en-US" dirty="0"/>
          </a:p>
        </p:txBody>
      </p:sp>
      <p:pic>
        <p:nvPicPr>
          <p:cNvPr id="1026" name="Picture 2" descr="CognoRise InfoTech logo">
            <a:extLst>
              <a:ext uri="{FF2B5EF4-FFF2-40B4-BE49-F238E27FC236}">
                <a16:creationId xmlns:a16="http://schemas.microsoft.com/office/drawing/2014/main" id="{2A066C87-9001-C220-26D9-F9F8288583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283" y="4804996"/>
            <a:ext cx="1905000" cy="1905000"/>
          </a:xfrm>
          <a:prstGeom prst="rect">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A157488-95FE-B614-C7C0-E61E6938791E}"/>
              </a:ext>
            </a:extLst>
          </p:cNvPr>
          <p:cNvSpPr txBox="1"/>
          <p:nvPr/>
        </p:nvSpPr>
        <p:spPr>
          <a:xfrm>
            <a:off x="9129713" y="5314950"/>
            <a:ext cx="2743200" cy="584775"/>
          </a:xfrm>
          <a:prstGeom prst="rect">
            <a:avLst/>
          </a:prstGeom>
          <a:noFill/>
        </p:spPr>
        <p:txBody>
          <a:bodyPr wrap="square" rtlCol="0">
            <a:spAutoFit/>
          </a:bodyPr>
          <a:lstStyle/>
          <a:p>
            <a:r>
              <a:rPr lang="en-US" sz="3200" dirty="0"/>
              <a:t>Obi Chinyere</a:t>
            </a:r>
            <a:endParaRPr lang="en-NG" sz="3200"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a:xfrm>
            <a:off x="568163" y="279400"/>
            <a:ext cx="9860940" cy="1257300"/>
          </a:xfrm>
        </p:spPr>
        <p:txBody>
          <a:bodyPr>
            <a:normAutofit/>
          </a:bodyPr>
          <a:lstStyle/>
          <a:p>
            <a:r>
              <a:rPr lang="en-US" dirty="0"/>
              <a:t>Question 3: Least performing items?</a:t>
            </a:r>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a:xfrm>
            <a:off x="568163" y="1853514"/>
            <a:ext cx="9020680" cy="3608172"/>
          </a:xfrm>
        </p:spPr>
        <p:txBody>
          <a:bodyPr>
            <a:normAutofit/>
          </a:bodyPr>
          <a:lstStyle/>
          <a:p>
            <a:r>
              <a:rPr lang="en-US" dirty="0"/>
              <a:t>SELECT </a:t>
            </a:r>
            <a:r>
              <a:rPr lang="en-US" dirty="0" err="1"/>
              <a:t>item_type</a:t>
            </a:r>
            <a:r>
              <a:rPr lang="en-US" dirty="0"/>
              <a:t>,    </a:t>
            </a:r>
          </a:p>
          <a:p>
            <a:r>
              <a:rPr lang="en-US" dirty="0"/>
              <a:t>              ROUND(SUM(</a:t>
            </a:r>
            <a:r>
              <a:rPr lang="en-US" dirty="0" err="1"/>
              <a:t>item_outlet_sales</a:t>
            </a:r>
            <a:r>
              <a:rPr lang="en-US" dirty="0"/>
              <a:t>),0) as </a:t>
            </a:r>
            <a:r>
              <a:rPr lang="en-US" dirty="0" err="1"/>
              <a:t>Total_Sales</a:t>
            </a:r>
            <a:endParaRPr lang="en-US" dirty="0"/>
          </a:p>
          <a:p>
            <a:r>
              <a:rPr lang="en-US" dirty="0"/>
              <a:t>FROM    bigmart_sales</a:t>
            </a:r>
          </a:p>
          <a:p>
            <a:r>
              <a:rPr lang="en-US" dirty="0"/>
              <a:t>GROUP BY </a:t>
            </a:r>
            <a:r>
              <a:rPr lang="en-US" dirty="0" err="1"/>
              <a:t>item_type</a:t>
            </a:r>
            <a:endParaRPr lang="en-US" dirty="0"/>
          </a:p>
          <a:p>
            <a:r>
              <a:rPr lang="en-US" dirty="0"/>
              <a:t>ORDER BY </a:t>
            </a:r>
            <a:r>
              <a:rPr lang="en-US" dirty="0" err="1"/>
              <a:t>Total_sales</a:t>
            </a:r>
            <a:r>
              <a:rPr lang="en-US" dirty="0"/>
              <a:t> ASC</a:t>
            </a:r>
          </a:p>
          <a:p>
            <a:r>
              <a:rPr lang="en-US" dirty="0"/>
              <a:t>LIMIT 5;</a:t>
            </a:r>
          </a:p>
        </p:txBody>
      </p:sp>
    </p:spTree>
    <p:extLst>
      <p:ext uri="{BB962C8B-B14F-4D97-AF65-F5344CB8AC3E}">
        <p14:creationId xmlns:p14="http://schemas.microsoft.com/office/powerpoint/2010/main" val="3682143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a:xfrm>
            <a:off x="469900" y="749300"/>
            <a:ext cx="10718799" cy="1028700"/>
          </a:xfrm>
        </p:spPr>
        <p:txBody>
          <a:bodyPr>
            <a:normAutofit/>
          </a:bodyPr>
          <a:lstStyle/>
          <a:p>
            <a:r>
              <a:rPr lang="en-US" dirty="0"/>
              <a:t>Question 4: Overall Sales Trend by year </a:t>
            </a:r>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a:xfrm>
            <a:off x="568163" y="1968500"/>
            <a:ext cx="9020680" cy="3493186"/>
          </a:xfrm>
        </p:spPr>
        <p:txBody>
          <a:bodyPr>
            <a:normAutofit/>
          </a:bodyPr>
          <a:lstStyle/>
          <a:p>
            <a:r>
              <a:rPr lang="en-US" dirty="0"/>
              <a:t>SELECT  </a:t>
            </a:r>
            <a:r>
              <a:rPr lang="en-US" dirty="0" err="1"/>
              <a:t>outlet_establishment_year</a:t>
            </a:r>
            <a:r>
              <a:rPr lang="en-US" dirty="0"/>
              <a:t> AS </a:t>
            </a:r>
            <a:r>
              <a:rPr lang="en-US" dirty="0" err="1"/>
              <a:t>EstablishedYear</a:t>
            </a:r>
            <a:r>
              <a:rPr lang="en-US" dirty="0"/>
              <a:t>,</a:t>
            </a:r>
          </a:p>
          <a:p>
            <a:r>
              <a:rPr lang="en-US" dirty="0"/>
              <a:t>               ROUND(SUM(</a:t>
            </a:r>
            <a:r>
              <a:rPr lang="en-US" dirty="0" err="1"/>
              <a:t>item_outlet_sales</a:t>
            </a:r>
            <a:r>
              <a:rPr lang="en-US" dirty="0"/>
              <a:t>), 0) AS </a:t>
            </a:r>
            <a:r>
              <a:rPr lang="en-US" dirty="0" err="1"/>
              <a:t>Total_sales</a:t>
            </a:r>
            <a:endParaRPr lang="en-US" dirty="0"/>
          </a:p>
          <a:p>
            <a:r>
              <a:rPr lang="en-US" dirty="0"/>
              <a:t>FROM bigmart_sales</a:t>
            </a:r>
          </a:p>
          <a:p>
            <a:r>
              <a:rPr lang="en-US" dirty="0"/>
              <a:t>GROUP BY </a:t>
            </a:r>
            <a:r>
              <a:rPr lang="en-US" dirty="0" err="1"/>
              <a:t>EstablishedYear</a:t>
            </a:r>
            <a:endParaRPr lang="en-US" dirty="0"/>
          </a:p>
          <a:p>
            <a:r>
              <a:rPr lang="en-US" dirty="0"/>
              <a:t>ORDER BY </a:t>
            </a:r>
            <a:r>
              <a:rPr lang="en-US" dirty="0" err="1"/>
              <a:t>Total_sales</a:t>
            </a:r>
            <a:r>
              <a:rPr lang="en-US" dirty="0"/>
              <a:t> DESC;</a:t>
            </a:r>
          </a:p>
        </p:txBody>
      </p:sp>
    </p:spTree>
    <p:extLst>
      <p:ext uri="{BB962C8B-B14F-4D97-AF65-F5344CB8AC3E}">
        <p14:creationId xmlns:p14="http://schemas.microsoft.com/office/powerpoint/2010/main" val="2644113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a:xfrm>
            <a:off x="568163" y="852616"/>
            <a:ext cx="9860940" cy="1000898"/>
          </a:xfrm>
        </p:spPr>
        <p:txBody>
          <a:bodyPr>
            <a:normAutofit/>
          </a:bodyPr>
          <a:lstStyle/>
          <a:p>
            <a:r>
              <a:rPr lang="en-US" dirty="0"/>
              <a:t>Question 5: What outlet type had the highest sales?</a:t>
            </a:r>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a:xfrm>
            <a:off x="568163" y="1853514"/>
            <a:ext cx="9020680" cy="3608172"/>
          </a:xfrm>
        </p:spPr>
        <p:txBody>
          <a:bodyPr>
            <a:normAutofit/>
          </a:bodyPr>
          <a:lstStyle/>
          <a:p>
            <a:r>
              <a:rPr lang="en-US" dirty="0"/>
              <a:t>SELECT     </a:t>
            </a:r>
            <a:r>
              <a:rPr lang="en-US" dirty="0" err="1"/>
              <a:t>Outlet_Location_Type</a:t>
            </a:r>
            <a:r>
              <a:rPr lang="en-US" dirty="0"/>
              <a:t>,    </a:t>
            </a:r>
          </a:p>
          <a:p>
            <a:r>
              <a:rPr lang="en-US" dirty="0"/>
              <a:t>ROUND(SUM(</a:t>
            </a:r>
            <a:r>
              <a:rPr lang="en-US" dirty="0" err="1"/>
              <a:t>item_outlet_sales</a:t>
            </a:r>
            <a:r>
              <a:rPr lang="en-US" dirty="0"/>
              <a:t>), 0) AS </a:t>
            </a:r>
            <a:r>
              <a:rPr lang="en-US" dirty="0" err="1"/>
              <a:t>Total_sales</a:t>
            </a:r>
            <a:endParaRPr lang="en-US" dirty="0"/>
          </a:p>
          <a:p>
            <a:r>
              <a:rPr lang="en-US" dirty="0"/>
              <a:t>FROM    bigmart_sales</a:t>
            </a:r>
          </a:p>
          <a:p>
            <a:r>
              <a:rPr lang="en-US" dirty="0"/>
              <a:t>GROUP BY </a:t>
            </a:r>
            <a:r>
              <a:rPr lang="en-US" dirty="0" err="1"/>
              <a:t>Outlet_Location_Type</a:t>
            </a:r>
            <a:endParaRPr lang="en-US" dirty="0"/>
          </a:p>
          <a:p>
            <a:r>
              <a:rPr lang="en-US" dirty="0"/>
              <a:t>ORDER BY </a:t>
            </a:r>
            <a:r>
              <a:rPr lang="en-US" dirty="0" err="1"/>
              <a:t>Total_sales</a:t>
            </a:r>
            <a:r>
              <a:rPr lang="en-US" dirty="0"/>
              <a:t> DESC;</a:t>
            </a:r>
          </a:p>
        </p:txBody>
      </p:sp>
    </p:spTree>
    <p:extLst>
      <p:ext uri="{BB962C8B-B14F-4D97-AF65-F5344CB8AC3E}">
        <p14:creationId xmlns:p14="http://schemas.microsoft.com/office/powerpoint/2010/main" val="3550989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a:xfrm>
            <a:off x="568162" y="457200"/>
            <a:ext cx="10569737" cy="620038"/>
          </a:xfrm>
        </p:spPr>
        <p:txBody>
          <a:bodyPr>
            <a:normAutofit fontScale="90000"/>
          </a:bodyPr>
          <a:lstStyle/>
          <a:p>
            <a:r>
              <a:rPr lang="en-US" dirty="0"/>
              <a:t>Question 6: What is the top selling item for each sales year?</a:t>
            </a:r>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a:xfrm>
            <a:off x="568162" y="1077238"/>
            <a:ext cx="11306511" cy="5082261"/>
          </a:xfrm>
        </p:spPr>
        <p:txBody>
          <a:bodyPr>
            <a:normAutofit lnSpcReduction="10000"/>
          </a:bodyPr>
          <a:lstStyle/>
          <a:p>
            <a:pPr marL="0" indent="0">
              <a:lnSpc>
                <a:spcPct val="120000"/>
              </a:lnSpc>
              <a:buNone/>
            </a:pPr>
            <a:r>
              <a:rPr lang="en-US" dirty="0"/>
              <a:t>WITH </a:t>
            </a:r>
            <a:r>
              <a:rPr lang="en-US" dirty="0" err="1"/>
              <a:t>top_selling_item</a:t>
            </a:r>
            <a:r>
              <a:rPr lang="en-US" dirty="0"/>
              <a:t> AS(       </a:t>
            </a:r>
          </a:p>
          <a:p>
            <a:pPr marL="0" indent="0">
              <a:lnSpc>
                <a:spcPct val="120000"/>
              </a:lnSpc>
              <a:buNone/>
            </a:pPr>
            <a:r>
              <a:rPr lang="en-US" dirty="0"/>
              <a:t>             SELECT </a:t>
            </a:r>
            <a:r>
              <a:rPr lang="en-US" dirty="0" err="1"/>
              <a:t>Outlet_Establishment_Year</a:t>
            </a:r>
            <a:r>
              <a:rPr lang="en-US" dirty="0"/>
              <a:t> AS </a:t>
            </a:r>
            <a:r>
              <a:rPr lang="en-US" dirty="0" err="1"/>
              <a:t>Sales_Year</a:t>
            </a:r>
            <a:r>
              <a:rPr lang="en-US" dirty="0"/>
              <a:t>,        </a:t>
            </a:r>
          </a:p>
          <a:p>
            <a:pPr marL="0" indent="0">
              <a:lnSpc>
                <a:spcPct val="120000"/>
              </a:lnSpc>
              <a:buNone/>
            </a:pPr>
            <a:r>
              <a:rPr lang="en-US" dirty="0"/>
              <a:t>                   </a:t>
            </a:r>
            <a:r>
              <a:rPr lang="en-US" dirty="0" err="1"/>
              <a:t>Item_Type</a:t>
            </a:r>
            <a:r>
              <a:rPr lang="en-US" dirty="0"/>
              <a:t>,        </a:t>
            </a:r>
          </a:p>
          <a:p>
            <a:pPr marL="0" indent="0">
              <a:lnSpc>
                <a:spcPct val="120000"/>
              </a:lnSpc>
              <a:buNone/>
            </a:pPr>
            <a:r>
              <a:rPr lang="en-US" dirty="0"/>
              <a:t>                  SUM(</a:t>
            </a:r>
            <a:r>
              <a:rPr lang="en-US" dirty="0" err="1"/>
              <a:t>Item_Outlet_Sales</a:t>
            </a:r>
            <a:r>
              <a:rPr lang="en-US" dirty="0"/>
              <a:t>) AS </a:t>
            </a:r>
            <a:r>
              <a:rPr lang="en-US" dirty="0" err="1"/>
              <a:t>Total_sales</a:t>
            </a:r>
            <a:r>
              <a:rPr lang="en-US" dirty="0"/>
              <a:t>,        </a:t>
            </a:r>
          </a:p>
          <a:p>
            <a:pPr marL="0" indent="0">
              <a:lnSpc>
                <a:spcPct val="120000"/>
              </a:lnSpc>
              <a:buNone/>
            </a:pPr>
            <a:r>
              <a:rPr lang="en-US" dirty="0"/>
              <a:t>                  ROW_NUMBER() OVER (PARTITION BY </a:t>
            </a:r>
            <a:r>
              <a:rPr lang="en-US" dirty="0" err="1"/>
              <a:t>Outlet_Establishment_Year</a:t>
            </a:r>
            <a:r>
              <a:rPr lang="en-US" dirty="0"/>
              <a:t> ORDER BY SUM(</a:t>
            </a:r>
            <a:r>
              <a:rPr lang="en-US" dirty="0" err="1"/>
              <a:t>Item_Outlet_Sales</a:t>
            </a:r>
            <a:r>
              <a:rPr lang="en-US" dirty="0"/>
              <a:t>) DESC) AS </a:t>
            </a:r>
            <a:r>
              <a:rPr lang="en-US" dirty="0" err="1"/>
              <a:t>Row_num</a:t>
            </a:r>
            <a:r>
              <a:rPr lang="en-US" dirty="0"/>
              <a:t>    </a:t>
            </a:r>
          </a:p>
          <a:p>
            <a:pPr marL="0" indent="0">
              <a:lnSpc>
                <a:spcPct val="120000"/>
              </a:lnSpc>
              <a:buNone/>
            </a:pPr>
            <a:r>
              <a:rPr lang="en-US" dirty="0"/>
              <a:t>             FROM        bigmart_sales    </a:t>
            </a:r>
          </a:p>
          <a:p>
            <a:pPr marL="0" indent="0">
              <a:lnSpc>
                <a:spcPct val="120000"/>
              </a:lnSpc>
              <a:buNone/>
            </a:pPr>
            <a:r>
              <a:rPr lang="en-US" dirty="0"/>
              <a:t>             GROUP BY        </a:t>
            </a:r>
            <a:r>
              <a:rPr lang="en-US" dirty="0" err="1"/>
              <a:t>Outlet_Establishment_Year</a:t>
            </a:r>
            <a:r>
              <a:rPr lang="en-US" dirty="0"/>
              <a:t>, </a:t>
            </a:r>
            <a:r>
              <a:rPr lang="en-US" dirty="0" err="1"/>
              <a:t>Item_Type</a:t>
            </a:r>
            <a:endParaRPr lang="en-US" dirty="0"/>
          </a:p>
          <a:p>
            <a:pPr marL="0" indent="0">
              <a:lnSpc>
                <a:spcPct val="120000"/>
              </a:lnSpc>
              <a:buNone/>
            </a:pPr>
            <a:r>
              <a:rPr lang="en-US" dirty="0"/>
              <a:t> )</a:t>
            </a:r>
          </a:p>
          <a:p>
            <a:pPr marL="0" indent="0">
              <a:lnSpc>
                <a:spcPct val="120000"/>
              </a:lnSpc>
              <a:buNone/>
            </a:pPr>
            <a:r>
              <a:rPr lang="en-US" dirty="0"/>
              <a:t> SELECT    </a:t>
            </a:r>
            <a:r>
              <a:rPr lang="en-US" dirty="0" err="1"/>
              <a:t>Sales_Year</a:t>
            </a:r>
            <a:r>
              <a:rPr lang="en-US" dirty="0"/>
              <a:t>,    </a:t>
            </a:r>
            <a:r>
              <a:rPr lang="en-US" dirty="0" err="1"/>
              <a:t>Item_Type</a:t>
            </a:r>
            <a:r>
              <a:rPr lang="en-US" dirty="0"/>
              <a:t>,    </a:t>
            </a:r>
            <a:r>
              <a:rPr lang="en-US" dirty="0" err="1"/>
              <a:t>Total_sales</a:t>
            </a:r>
            <a:endParaRPr lang="en-US" dirty="0"/>
          </a:p>
          <a:p>
            <a:pPr marL="0" indent="0">
              <a:lnSpc>
                <a:spcPct val="120000"/>
              </a:lnSpc>
              <a:buNone/>
            </a:pPr>
            <a:r>
              <a:rPr lang="en-US" dirty="0"/>
              <a:t>FROM    </a:t>
            </a:r>
            <a:r>
              <a:rPr lang="en-US" dirty="0" err="1"/>
              <a:t>top_selling_item</a:t>
            </a:r>
            <a:endParaRPr lang="en-US" dirty="0"/>
          </a:p>
          <a:p>
            <a:pPr marL="0" indent="0">
              <a:lnSpc>
                <a:spcPct val="120000"/>
              </a:lnSpc>
              <a:buNone/>
            </a:pPr>
            <a:r>
              <a:rPr lang="en-US" dirty="0"/>
              <a:t>WHERE    </a:t>
            </a:r>
            <a:r>
              <a:rPr lang="en-US" dirty="0" err="1"/>
              <a:t>Row_num</a:t>
            </a:r>
            <a:r>
              <a:rPr lang="en-US" dirty="0"/>
              <a:t> = 1;</a:t>
            </a:r>
          </a:p>
        </p:txBody>
      </p:sp>
    </p:spTree>
    <p:extLst>
      <p:ext uri="{BB962C8B-B14F-4D97-AF65-F5344CB8AC3E}">
        <p14:creationId xmlns:p14="http://schemas.microsoft.com/office/powerpoint/2010/main" val="1391389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a:xfrm>
            <a:off x="568163" y="852616"/>
            <a:ext cx="9860940" cy="1000898"/>
          </a:xfrm>
        </p:spPr>
        <p:txBody>
          <a:bodyPr>
            <a:normAutofit/>
          </a:bodyPr>
          <a:lstStyle/>
          <a:p>
            <a:r>
              <a:rPr lang="en-US" dirty="0"/>
              <a:t>Question 7: Average Sales by Outlet size </a:t>
            </a:r>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a:xfrm>
            <a:off x="568163" y="1853514"/>
            <a:ext cx="9020680" cy="2845486"/>
          </a:xfrm>
        </p:spPr>
        <p:txBody>
          <a:bodyPr>
            <a:normAutofit/>
          </a:bodyPr>
          <a:lstStyle/>
          <a:p>
            <a:r>
              <a:rPr lang="en-US" dirty="0"/>
              <a:t>SELECT </a:t>
            </a:r>
            <a:r>
              <a:rPr lang="en-US" dirty="0" err="1"/>
              <a:t>Outlet_Size</a:t>
            </a:r>
            <a:r>
              <a:rPr lang="en-US" dirty="0"/>
              <a:t>,    </a:t>
            </a:r>
          </a:p>
          <a:p>
            <a:r>
              <a:rPr lang="en-US" dirty="0"/>
              <a:t>             ROUND(AVG(</a:t>
            </a:r>
            <a:r>
              <a:rPr lang="en-US" dirty="0" err="1"/>
              <a:t>Item_Outlet_Sales</a:t>
            </a:r>
            <a:r>
              <a:rPr lang="en-US" dirty="0"/>
              <a:t>), 2) AS </a:t>
            </a:r>
            <a:r>
              <a:rPr lang="en-US" dirty="0" err="1"/>
              <a:t>Average_Sales</a:t>
            </a:r>
            <a:endParaRPr lang="en-US" dirty="0"/>
          </a:p>
          <a:p>
            <a:r>
              <a:rPr lang="en-US" dirty="0"/>
              <a:t>FROM    bigmart_sales</a:t>
            </a:r>
          </a:p>
          <a:p>
            <a:r>
              <a:rPr lang="en-US" dirty="0"/>
              <a:t>GROUP BY </a:t>
            </a:r>
            <a:r>
              <a:rPr lang="en-US" dirty="0" err="1"/>
              <a:t>Outlet_Size</a:t>
            </a:r>
            <a:endParaRPr lang="en-US" dirty="0"/>
          </a:p>
          <a:p>
            <a:r>
              <a:rPr lang="en-US" dirty="0"/>
              <a:t>ORDER BY </a:t>
            </a:r>
            <a:r>
              <a:rPr lang="en-US" dirty="0" err="1"/>
              <a:t>Average_Sales</a:t>
            </a:r>
            <a:r>
              <a:rPr lang="en-US" dirty="0"/>
              <a:t> DESC;</a:t>
            </a:r>
          </a:p>
        </p:txBody>
      </p:sp>
    </p:spTree>
    <p:extLst>
      <p:ext uri="{BB962C8B-B14F-4D97-AF65-F5344CB8AC3E}">
        <p14:creationId xmlns:p14="http://schemas.microsoft.com/office/powerpoint/2010/main" val="96799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a:xfrm>
            <a:off x="368300" y="852616"/>
            <a:ext cx="11214099" cy="1000898"/>
          </a:xfrm>
        </p:spPr>
        <p:txBody>
          <a:bodyPr>
            <a:normAutofit fontScale="90000"/>
          </a:bodyPr>
          <a:lstStyle/>
          <a:p>
            <a:r>
              <a:rPr lang="en-US" dirty="0"/>
              <a:t>Question 8: What is the distribution and percentage of items in the fat content category?</a:t>
            </a:r>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a:xfrm>
            <a:off x="368300" y="1981200"/>
            <a:ext cx="11518899" cy="2768600"/>
          </a:xfrm>
        </p:spPr>
        <p:txBody>
          <a:bodyPr>
            <a:normAutofit/>
          </a:bodyPr>
          <a:lstStyle/>
          <a:p>
            <a:pPr marL="0" indent="0">
              <a:lnSpc>
                <a:spcPct val="100000"/>
              </a:lnSpc>
              <a:buNone/>
            </a:pPr>
            <a:r>
              <a:rPr lang="en-US" dirty="0"/>
              <a:t>SELECT </a:t>
            </a:r>
            <a:r>
              <a:rPr lang="en-US" dirty="0" err="1"/>
              <a:t>Item_Fat_Content</a:t>
            </a:r>
            <a:r>
              <a:rPr lang="en-US" dirty="0"/>
              <a:t>,    </a:t>
            </a:r>
          </a:p>
          <a:p>
            <a:pPr marL="0" indent="0">
              <a:lnSpc>
                <a:spcPct val="100000"/>
              </a:lnSpc>
              <a:buNone/>
            </a:pPr>
            <a:r>
              <a:rPr lang="en-US" dirty="0"/>
              <a:t>           COUNT(*) AS </a:t>
            </a:r>
            <a:r>
              <a:rPr lang="en-US" dirty="0" err="1"/>
              <a:t>Item_Count</a:t>
            </a:r>
            <a:r>
              <a:rPr lang="en-US" dirty="0"/>
              <a:t>,    </a:t>
            </a:r>
          </a:p>
          <a:p>
            <a:pPr marL="0" indent="0">
              <a:lnSpc>
                <a:spcPct val="100000"/>
              </a:lnSpc>
              <a:buNone/>
            </a:pPr>
            <a:r>
              <a:rPr lang="en-US" dirty="0"/>
              <a:t>           (CONCAT(ROUND(COUNT(*) / (SELECT COUNT(*) FROM bigmart_sales) * 100, 2),'%')) AS Percentage</a:t>
            </a:r>
          </a:p>
          <a:p>
            <a:pPr marL="0" indent="0">
              <a:lnSpc>
                <a:spcPct val="100000"/>
              </a:lnSpc>
              <a:buNone/>
            </a:pPr>
            <a:r>
              <a:rPr lang="en-US" dirty="0"/>
              <a:t>FROM bigmart_sales</a:t>
            </a:r>
          </a:p>
          <a:p>
            <a:pPr marL="0" indent="0">
              <a:lnSpc>
                <a:spcPct val="100000"/>
              </a:lnSpc>
              <a:buNone/>
            </a:pPr>
            <a:r>
              <a:rPr lang="en-US" dirty="0"/>
              <a:t>GROUP BY </a:t>
            </a:r>
            <a:r>
              <a:rPr lang="en-US" dirty="0" err="1"/>
              <a:t>Item_Fat_Content</a:t>
            </a:r>
            <a:r>
              <a:rPr lang="en-US" dirty="0"/>
              <a:t>;</a:t>
            </a:r>
          </a:p>
        </p:txBody>
      </p:sp>
    </p:spTree>
    <p:extLst>
      <p:ext uri="{BB962C8B-B14F-4D97-AF65-F5344CB8AC3E}">
        <p14:creationId xmlns:p14="http://schemas.microsoft.com/office/powerpoint/2010/main" val="3760553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2C602EC3-0115-4FB6-BAA7-BCA17E611651}"/>
              </a:ext>
            </a:extLst>
          </p:cNvPr>
          <p:cNvSpPr>
            <a:spLocks noGrp="1"/>
          </p:cNvSpPr>
          <p:nvPr>
            <p:ph sz="quarter" idx="10"/>
          </p:nvPr>
        </p:nvSpPr>
        <p:spPr>
          <a:xfrm>
            <a:off x="2286000" y="1966586"/>
            <a:ext cx="7659688" cy="2091847"/>
          </a:xfrm>
        </p:spPr>
        <p:txBody>
          <a:bodyPr>
            <a:normAutofit/>
          </a:bodyPr>
          <a:lstStyle/>
          <a:p>
            <a:r>
              <a:rPr lang="en-US" dirty="0"/>
              <a:t>FINDINGS </a:t>
            </a:r>
          </a:p>
          <a:p>
            <a:r>
              <a:rPr lang="en-US" dirty="0"/>
              <a:t>&amp; </a:t>
            </a:r>
          </a:p>
          <a:p>
            <a:r>
              <a:rPr lang="en-US" dirty="0"/>
              <a:t>RECOMMENDATIONS.</a:t>
            </a:r>
          </a:p>
          <a:p>
            <a:endParaRPr lang="en-US" dirty="0"/>
          </a:p>
        </p:txBody>
      </p:sp>
    </p:spTree>
    <p:extLst>
      <p:ext uri="{BB962C8B-B14F-4D97-AF65-F5344CB8AC3E}">
        <p14:creationId xmlns:p14="http://schemas.microsoft.com/office/powerpoint/2010/main" val="3974450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25A52-EB72-8381-9004-15EFA08A1549}"/>
              </a:ext>
            </a:extLst>
          </p:cNvPr>
          <p:cNvSpPr>
            <a:spLocks noGrp="1"/>
          </p:cNvSpPr>
          <p:nvPr>
            <p:ph type="title"/>
          </p:nvPr>
        </p:nvSpPr>
        <p:spPr>
          <a:xfrm>
            <a:off x="3890507" y="395289"/>
            <a:ext cx="7687131" cy="1189806"/>
          </a:xfrm>
        </p:spPr>
        <p:txBody>
          <a:bodyPr/>
          <a:lstStyle/>
          <a:p>
            <a:r>
              <a:rPr lang="en-US" dirty="0"/>
              <a:t>Findings</a:t>
            </a:r>
          </a:p>
        </p:txBody>
      </p:sp>
      <p:sp>
        <p:nvSpPr>
          <p:cNvPr id="4" name="Content Placeholder 3">
            <a:extLst>
              <a:ext uri="{FF2B5EF4-FFF2-40B4-BE49-F238E27FC236}">
                <a16:creationId xmlns:a16="http://schemas.microsoft.com/office/drawing/2014/main" id="{4F5F9818-7589-51E7-9F61-CDE1B7A6B271}"/>
              </a:ext>
            </a:extLst>
          </p:cNvPr>
          <p:cNvSpPr>
            <a:spLocks noGrp="1"/>
          </p:cNvSpPr>
          <p:nvPr>
            <p:ph sz="half" idx="13"/>
          </p:nvPr>
        </p:nvSpPr>
        <p:spPr>
          <a:xfrm>
            <a:off x="3187700" y="1997075"/>
            <a:ext cx="8485188" cy="4232275"/>
          </a:xfrm>
        </p:spPr>
        <p:txBody>
          <a:bodyPr>
            <a:normAutofit fontScale="92500" lnSpcReduction="10000"/>
          </a:bodyPr>
          <a:lstStyle/>
          <a:p>
            <a:pPr marL="285750" indent="-285750">
              <a:lnSpc>
                <a:spcPct val="115000"/>
              </a:lnSpc>
              <a:spcAft>
                <a:spcPts val="800"/>
              </a:spcAft>
              <a:buFont typeface="Arial" panose="020B0604020202020204" pitchFamily="34" charset="0"/>
              <a:buChar char="•"/>
            </a:pPr>
            <a:r>
              <a:rPr lang="en-NG" sz="1800" kern="100" dirty="0">
                <a:effectLst/>
                <a:ea typeface="Aptos" panose="020B0004020202020204" pitchFamily="34" charset="0"/>
                <a:cs typeface="Times New Roman" panose="02020603050405020304" pitchFamily="18" charset="0"/>
              </a:rPr>
              <a:t>The Overall Sales is 18,591,125.41; </a:t>
            </a:r>
            <a:r>
              <a:rPr lang="en-US" sz="1800" kern="100" dirty="0">
                <a:effectLst/>
                <a:ea typeface="Aptos" panose="020B0004020202020204" pitchFamily="34" charset="0"/>
                <a:cs typeface="Times New Roman" panose="02020603050405020304" pitchFamily="18" charset="0"/>
              </a:rPr>
              <a:t>A</a:t>
            </a:r>
            <a:r>
              <a:rPr lang="en-NG" sz="1800" kern="100" dirty="0">
                <a:effectLst/>
                <a:ea typeface="Aptos" panose="020B0004020202020204" pitchFamily="34" charset="0"/>
                <a:cs typeface="Times New Roman" panose="02020603050405020304" pitchFamily="18" charset="0"/>
              </a:rPr>
              <a:t>verage Sales is 2,181.29 and </a:t>
            </a:r>
            <a:r>
              <a:rPr lang="en-US" sz="1800" kern="100" dirty="0">
                <a:effectLst/>
                <a:ea typeface="Aptos" panose="020B0004020202020204" pitchFamily="34" charset="0"/>
                <a:cs typeface="Times New Roman" panose="02020603050405020304" pitchFamily="18" charset="0"/>
              </a:rPr>
              <a:t>T</a:t>
            </a:r>
            <a:r>
              <a:rPr lang="en-NG" sz="1800" kern="100" dirty="0">
                <a:effectLst/>
                <a:ea typeface="Aptos" panose="020B0004020202020204" pitchFamily="34" charset="0"/>
                <a:cs typeface="Times New Roman" panose="02020603050405020304" pitchFamily="18" charset="0"/>
              </a:rPr>
              <a:t>otal transaction was 8,523.</a:t>
            </a:r>
            <a:endParaRPr lang="en-US" sz="1800" kern="100" dirty="0">
              <a:effectLst/>
              <a:ea typeface="Aptos" panose="020B0004020202020204" pitchFamily="34" charset="0"/>
              <a:cs typeface="Times New Roman" panose="02020603050405020304" pitchFamily="18" charset="0"/>
            </a:endParaRPr>
          </a:p>
          <a:p>
            <a:pPr marL="285750" indent="-285750">
              <a:lnSpc>
                <a:spcPct val="115000"/>
              </a:lnSpc>
              <a:spcAft>
                <a:spcPts val="800"/>
              </a:spcAft>
              <a:buFont typeface="Arial" panose="020B0604020202020204" pitchFamily="34" charset="0"/>
              <a:buChar char="•"/>
            </a:pPr>
            <a:r>
              <a:rPr lang="en-NG" sz="1800" kern="100" dirty="0">
                <a:effectLst/>
                <a:ea typeface="Aptos" panose="020B0004020202020204" pitchFamily="34" charset="0"/>
                <a:cs typeface="Times New Roman" panose="02020603050405020304" pitchFamily="18" charset="0"/>
              </a:rPr>
              <a:t>The sales trend indicates that the year 1985 had the highest total sales.</a:t>
            </a:r>
            <a:endParaRPr lang="en-US" sz="1800" kern="100" dirty="0">
              <a:effectLst/>
              <a:ea typeface="Aptos" panose="020B0004020202020204" pitchFamily="34" charset="0"/>
              <a:cs typeface="Times New Roman" panose="02020603050405020304" pitchFamily="18" charset="0"/>
            </a:endParaRPr>
          </a:p>
          <a:p>
            <a:pPr marL="285750" indent="-285750">
              <a:lnSpc>
                <a:spcPct val="115000"/>
              </a:lnSpc>
              <a:spcAft>
                <a:spcPts val="800"/>
              </a:spcAft>
              <a:buFont typeface="Arial" panose="020B0604020202020204" pitchFamily="34" charset="0"/>
              <a:buChar char="•"/>
            </a:pPr>
            <a:r>
              <a:rPr lang="en-NG" sz="1800" kern="100" dirty="0">
                <a:effectLst/>
                <a:ea typeface="Aptos" panose="020B0004020202020204" pitchFamily="34" charset="0"/>
                <a:cs typeface="Times New Roman" panose="02020603050405020304" pitchFamily="18" charset="0"/>
              </a:rPr>
              <a:t>Supermarket Type 1 and Tier 3 locations had the highest sales. </a:t>
            </a:r>
            <a:endParaRPr lang="en-US" sz="1800" kern="100" dirty="0">
              <a:effectLst/>
              <a:ea typeface="Aptos" panose="020B0004020202020204" pitchFamily="34" charset="0"/>
              <a:cs typeface="Times New Roman" panose="02020603050405020304" pitchFamily="18" charset="0"/>
            </a:endParaRPr>
          </a:p>
          <a:p>
            <a:pPr marL="285750" indent="-285750">
              <a:lnSpc>
                <a:spcPct val="115000"/>
              </a:lnSpc>
              <a:spcAft>
                <a:spcPts val="800"/>
              </a:spcAft>
              <a:buFont typeface="Arial" panose="020B0604020202020204" pitchFamily="34" charset="0"/>
              <a:buChar char="•"/>
            </a:pPr>
            <a:r>
              <a:rPr lang="en-NG" sz="1800" kern="100" dirty="0">
                <a:effectLst/>
                <a:ea typeface="Aptos" panose="020B0004020202020204" pitchFamily="34" charset="0"/>
                <a:cs typeface="Times New Roman" panose="02020603050405020304" pitchFamily="18" charset="0"/>
              </a:rPr>
              <a:t>Top-selling items ("Fruits &amp; Vegetables" and "Snack Foods"). While the least performing items was "Seafood.</a:t>
            </a:r>
            <a:endParaRPr lang="en-US" sz="1800" kern="100" dirty="0">
              <a:effectLst/>
              <a:ea typeface="Aptos" panose="020B0004020202020204" pitchFamily="34" charset="0"/>
              <a:cs typeface="Times New Roman" panose="02020603050405020304" pitchFamily="18" charset="0"/>
            </a:endParaRPr>
          </a:p>
          <a:p>
            <a:pPr marL="285750" indent="-285750">
              <a:lnSpc>
                <a:spcPct val="115000"/>
              </a:lnSpc>
              <a:spcAft>
                <a:spcPts val="800"/>
              </a:spcAft>
              <a:buFont typeface="Arial" panose="020B0604020202020204" pitchFamily="34" charset="0"/>
              <a:buChar char="•"/>
            </a:pPr>
            <a:r>
              <a:rPr lang="en-NG" sz="1800" kern="100" dirty="0">
                <a:effectLst/>
                <a:ea typeface="Aptos" panose="020B0004020202020204" pitchFamily="34" charset="0"/>
                <a:cs typeface="Times New Roman" panose="02020603050405020304" pitchFamily="18" charset="0"/>
              </a:rPr>
              <a:t>The average sales analysis by outlet size suggests that larger outlets ("High" size) have higher average sales.</a:t>
            </a:r>
            <a:endParaRPr lang="en-US" sz="1800" kern="100" dirty="0">
              <a:effectLst/>
              <a:ea typeface="Aptos" panose="020B0004020202020204" pitchFamily="34" charset="0"/>
              <a:cs typeface="Times New Roman" panose="02020603050405020304" pitchFamily="18" charset="0"/>
            </a:endParaRPr>
          </a:p>
          <a:p>
            <a:pPr marL="285750" indent="-285750">
              <a:lnSpc>
                <a:spcPct val="115000"/>
              </a:lnSpc>
              <a:spcAft>
                <a:spcPts val="800"/>
              </a:spcAft>
              <a:buFont typeface="Arial" panose="020B0604020202020204" pitchFamily="34" charset="0"/>
              <a:buChar char="•"/>
            </a:pPr>
            <a:r>
              <a:rPr lang="en-NG" sz="1800" kern="100" dirty="0">
                <a:effectLst/>
                <a:ea typeface="Aptos" panose="020B0004020202020204" pitchFamily="34" charset="0"/>
                <a:cs typeface="Times New Roman" panose="02020603050405020304" pitchFamily="18" charset="0"/>
              </a:rPr>
              <a:t>The fat content distribution shows that "Low Fat" products dominate the category. </a:t>
            </a:r>
          </a:p>
          <a:p>
            <a:endParaRPr lang="en-US" dirty="0"/>
          </a:p>
        </p:txBody>
      </p:sp>
    </p:spTree>
    <p:extLst>
      <p:ext uri="{BB962C8B-B14F-4D97-AF65-F5344CB8AC3E}">
        <p14:creationId xmlns:p14="http://schemas.microsoft.com/office/powerpoint/2010/main" val="3284616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25A52-EB72-8381-9004-15EFA08A1549}"/>
              </a:ext>
            </a:extLst>
          </p:cNvPr>
          <p:cNvSpPr>
            <a:spLocks noGrp="1"/>
          </p:cNvSpPr>
          <p:nvPr>
            <p:ph type="title"/>
          </p:nvPr>
        </p:nvSpPr>
        <p:spPr>
          <a:xfrm>
            <a:off x="3890507" y="395289"/>
            <a:ext cx="7687131" cy="1189806"/>
          </a:xfrm>
        </p:spPr>
        <p:txBody>
          <a:bodyPr/>
          <a:lstStyle/>
          <a:p>
            <a:r>
              <a:rPr lang="en-US" dirty="0"/>
              <a:t>Recommendations</a:t>
            </a:r>
          </a:p>
        </p:txBody>
      </p:sp>
      <p:sp>
        <p:nvSpPr>
          <p:cNvPr id="4" name="Content Placeholder 3">
            <a:extLst>
              <a:ext uri="{FF2B5EF4-FFF2-40B4-BE49-F238E27FC236}">
                <a16:creationId xmlns:a16="http://schemas.microsoft.com/office/drawing/2014/main" id="{4F5F9818-7589-51E7-9F61-CDE1B7A6B271}"/>
              </a:ext>
            </a:extLst>
          </p:cNvPr>
          <p:cNvSpPr>
            <a:spLocks noGrp="1"/>
          </p:cNvSpPr>
          <p:nvPr>
            <p:ph sz="half" idx="13"/>
          </p:nvPr>
        </p:nvSpPr>
        <p:spPr>
          <a:xfrm>
            <a:off x="3187700" y="1997075"/>
            <a:ext cx="8485188" cy="4232275"/>
          </a:xfrm>
        </p:spPr>
        <p:txBody>
          <a:bodyPr>
            <a:normAutofit fontScale="92500" lnSpcReduction="20000"/>
          </a:bodyPr>
          <a:lstStyle/>
          <a:p>
            <a:pPr marL="285750" indent="-285750">
              <a:lnSpc>
                <a:spcPct val="115000"/>
              </a:lnSpc>
              <a:spcAft>
                <a:spcPts val="800"/>
              </a:spcAft>
              <a:buFont typeface="Arial" panose="020B0604020202020204" pitchFamily="34" charset="0"/>
              <a:buChar char="•"/>
            </a:pPr>
            <a:r>
              <a:rPr lang="en-US" kern="100" dirty="0">
                <a:ea typeface="Aptos" panose="020B0004020202020204" pitchFamily="34" charset="0"/>
                <a:cs typeface="Times New Roman" panose="02020603050405020304" pitchFamily="18" charset="0"/>
              </a:rPr>
              <a:t>I</a:t>
            </a:r>
            <a:r>
              <a:rPr lang="en-NG" sz="1800" kern="100" dirty="0">
                <a:effectLst/>
                <a:ea typeface="Aptos" panose="020B0004020202020204" pitchFamily="34" charset="0"/>
                <a:cs typeface="Times New Roman" panose="02020603050405020304" pitchFamily="18" charset="0"/>
              </a:rPr>
              <a:t>nvest in promotional activities for top-selling items to capitalize on their popularity.</a:t>
            </a:r>
            <a:endParaRPr lang="en-US" sz="1800" kern="100" dirty="0">
              <a:effectLst/>
              <a:ea typeface="Aptos" panose="020B0004020202020204" pitchFamily="34" charset="0"/>
              <a:cs typeface="Times New Roman" panose="02020603050405020304" pitchFamily="18" charset="0"/>
            </a:endParaRPr>
          </a:p>
          <a:p>
            <a:pPr marL="285750" indent="-285750">
              <a:lnSpc>
                <a:spcPct val="115000"/>
              </a:lnSpc>
              <a:spcAft>
                <a:spcPts val="800"/>
              </a:spcAft>
              <a:buFont typeface="Arial" panose="020B0604020202020204" pitchFamily="34" charset="0"/>
              <a:buChar char="•"/>
            </a:pPr>
            <a:r>
              <a:rPr lang="en-US" kern="100" dirty="0">
                <a:ea typeface="Aptos" panose="020B0004020202020204" pitchFamily="34" charset="0"/>
                <a:cs typeface="Times New Roman" panose="02020603050405020304" pitchFamily="18" charset="0"/>
              </a:rPr>
              <a:t>T</a:t>
            </a:r>
            <a:r>
              <a:rPr lang="en-NG" sz="1800" kern="100" dirty="0">
                <a:effectLst/>
                <a:ea typeface="Aptos" panose="020B0004020202020204" pitchFamily="34" charset="0"/>
                <a:cs typeface="Times New Roman" panose="02020603050405020304" pitchFamily="18" charset="0"/>
              </a:rPr>
              <a:t>argeted promotions for less popular items to boost sales.</a:t>
            </a:r>
            <a:endParaRPr lang="en-US" sz="1800" kern="100" dirty="0">
              <a:effectLst/>
              <a:ea typeface="Aptos" panose="020B0004020202020204" pitchFamily="34" charset="0"/>
              <a:cs typeface="Times New Roman" panose="02020603050405020304" pitchFamily="18" charset="0"/>
            </a:endParaRPr>
          </a:p>
          <a:p>
            <a:pPr marL="285750" indent="-285750">
              <a:lnSpc>
                <a:spcPct val="115000"/>
              </a:lnSpc>
              <a:spcAft>
                <a:spcPts val="800"/>
              </a:spcAft>
              <a:buFont typeface="Arial" panose="020B0604020202020204" pitchFamily="34" charset="0"/>
              <a:buChar char="•"/>
            </a:pPr>
            <a:r>
              <a:rPr lang="en-NG" sz="1800" kern="100" dirty="0">
                <a:effectLst/>
                <a:ea typeface="Aptos" panose="020B0004020202020204" pitchFamily="34" charset="0"/>
                <a:cs typeface="Times New Roman" panose="02020603050405020304" pitchFamily="18" charset="0"/>
              </a:rPr>
              <a:t>Optimize inventory for items with high sales to prevent stockouts.</a:t>
            </a:r>
            <a:endParaRPr lang="en-US" sz="1800" kern="100" dirty="0">
              <a:effectLst/>
              <a:ea typeface="Aptos" panose="020B0004020202020204" pitchFamily="34" charset="0"/>
              <a:cs typeface="Times New Roman" panose="02020603050405020304" pitchFamily="18" charset="0"/>
            </a:endParaRPr>
          </a:p>
          <a:p>
            <a:pPr marL="285750" indent="-285750">
              <a:lnSpc>
                <a:spcPct val="115000"/>
              </a:lnSpc>
              <a:spcAft>
                <a:spcPts val="800"/>
              </a:spcAft>
              <a:buFont typeface="Arial" panose="020B0604020202020204" pitchFamily="34" charset="0"/>
              <a:buChar char="•"/>
            </a:pPr>
            <a:r>
              <a:rPr lang="en-NG" sz="1800" kern="100" dirty="0">
                <a:effectLst/>
                <a:ea typeface="Aptos" panose="020B0004020202020204" pitchFamily="34" charset="0"/>
                <a:cs typeface="Times New Roman" panose="02020603050405020304" pitchFamily="18" charset="0"/>
              </a:rPr>
              <a:t>Assess the success factors of Supermarket Type 1 and Tier 3 locations to replicate strategies in other outlets.</a:t>
            </a:r>
            <a:endParaRPr lang="en-US" sz="1800" kern="100" dirty="0">
              <a:effectLst/>
              <a:ea typeface="Aptos" panose="020B0004020202020204" pitchFamily="34" charset="0"/>
              <a:cs typeface="Times New Roman" panose="02020603050405020304" pitchFamily="18" charset="0"/>
            </a:endParaRPr>
          </a:p>
          <a:p>
            <a:pPr marL="285750" indent="-285750">
              <a:lnSpc>
                <a:spcPct val="115000"/>
              </a:lnSpc>
              <a:spcAft>
                <a:spcPts val="800"/>
              </a:spcAft>
              <a:buFont typeface="Arial" panose="020B0604020202020204" pitchFamily="34" charset="0"/>
              <a:buChar char="•"/>
            </a:pPr>
            <a:r>
              <a:rPr lang="en-NG" sz="1800" kern="100" dirty="0">
                <a:effectLst/>
                <a:ea typeface="Aptos" panose="020B0004020202020204" pitchFamily="34" charset="0"/>
                <a:cs typeface="Times New Roman" panose="02020603050405020304" pitchFamily="18" charset="0"/>
              </a:rPr>
              <a:t>Outlet-specific promotions based on location and type should be consider</a:t>
            </a:r>
            <a:endParaRPr lang="en-US" sz="1800" kern="100" dirty="0">
              <a:effectLst/>
              <a:ea typeface="Aptos" panose="020B0004020202020204" pitchFamily="34" charset="0"/>
              <a:cs typeface="Times New Roman" panose="02020603050405020304" pitchFamily="18" charset="0"/>
            </a:endParaRPr>
          </a:p>
          <a:p>
            <a:pPr marL="285750" indent="-285750">
              <a:lnSpc>
                <a:spcPct val="115000"/>
              </a:lnSpc>
              <a:spcAft>
                <a:spcPts val="800"/>
              </a:spcAft>
              <a:buFont typeface="Arial" panose="020B0604020202020204" pitchFamily="34" charset="0"/>
              <a:buChar char="•"/>
            </a:pPr>
            <a:r>
              <a:rPr lang="en-US" kern="100" dirty="0">
                <a:ea typeface="Aptos" panose="020B0004020202020204" pitchFamily="34" charset="0"/>
                <a:cs typeface="Times New Roman" panose="02020603050405020304" pitchFamily="18" charset="0"/>
              </a:rPr>
              <a:t>A</a:t>
            </a:r>
            <a:r>
              <a:rPr lang="en-NG" sz="1800" kern="100" dirty="0">
                <a:effectLst/>
                <a:ea typeface="Aptos" panose="020B0004020202020204" pitchFamily="34" charset="0"/>
                <a:cs typeface="Times New Roman" panose="02020603050405020304" pitchFamily="18" charset="0"/>
              </a:rPr>
              <a:t>ligning marketing efforts with the preference for low-fat products.</a:t>
            </a:r>
            <a:endParaRPr lang="en-US" sz="1800" kern="100" dirty="0">
              <a:effectLst/>
              <a:ea typeface="Aptos" panose="020B0004020202020204" pitchFamily="34" charset="0"/>
              <a:cs typeface="Times New Roman" panose="02020603050405020304" pitchFamily="18" charset="0"/>
            </a:endParaRPr>
          </a:p>
          <a:p>
            <a:pPr marL="285750" indent="-285750">
              <a:lnSpc>
                <a:spcPct val="115000"/>
              </a:lnSpc>
              <a:spcAft>
                <a:spcPts val="800"/>
              </a:spcAft>
              <a:buFont typeface="Arial" panose="020B0604020202020204" pitchFamily="34" charset="0"/>
              <a:buChar char="•"/>
            </a:pPr>
            <a:r>
              <a:rPr lang="en-NG" sz="1800" kern="100" dirty="0">
                <a:effectLst/>
                <a:ea typeface="Aptos" panose="020B0004020202020204" pitchFamily="34" charset="0"/>
                <a:cs typeface="Times New Roman" panose="02020603050405020304" pitchFamily="18" charset="0"/>
              </a:rPr>
              <a:t>Investigate the factors contributing to the peak sales in 1985 and consider implementing successful strategies in subsequent years.</a:t>
            </a:r>
          </a:p>
          <a:p>
            <a:endParaRPr lang="en-US" dirty="0"/>
          </a:p>
        </p:txBody>
      </p:sp>
    </p:spTree>
    <p:extLst>
      <p:ext uri="{BB962C8B-B14F-4D97-AF65-F5344CB8AC3E}">
        <p14:creationId xmlns:p14="http://schemas.microsoft.com/office/powerpoint/2010/main" val="2746014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543697" y="533292"/>
            <a:ext cx="11219074" cy="2213542"/>
          </a:xfrm>
        </p:spPr>
        <p:txBody>
          <a:bodyPr wrap="square" anchor="b">
            <a:normAutofit/>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sz="quarter" idx="15"/>
          </p:nvPr>
        </p:nvSpPr>
        <p:spPr>
          <a:xfrm>
            <a:off x="420130" y="3219450"/>
            <a:ext cx="11338871" cy="1797050"/>
          </a:xfrm>
        </p:spPr>
        <p:txBody>
          <a:bodyPr>
            <a:normAutofit/>
          </a:bodyPr>
          <a:lstStyle/>
          <a:p>
            <a:r>
              <a:rPr lang="en-US" dirty="0"/>
              <a:t>Obi Chinyere</a:t>
            </a:r>
          </a:p>
          <a:p>
            <a:r>
              <a:rPr lang="en-US" dirty="0"/>
              <a:t>Data Analyst Intern at </a:t>
            </a:r>
            <a:r>
              <a:rPr lang="en-US" dirty="0" err="1"/>
              <a:t>CognoRise</a:t>
            </a:r>
            <a:r>
              <a:rPr lang="en-US" dirty="0"/>
              <a:t> InfoTech</a:t>
            </a:r>
          </a:p>
        </p:txBody>
      </p:sp>
    </p:spTree>
    <p:extLst>
      <p:ext uri="{BB962C8B-B14F-4D97-AF65-F5344CB8AC3E}">
        <p14:creationId xmlns:p14="http://schemas.microsoft.com/office/powerpoint/2010/main" val="310368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2968408" y="1187451"/>
            <a:ext cx="6255903" cy="1242598"/>
          </a:xfrm>
        </p:spPr>
        <p:txBody>
          <a:bodyPr anchor="b">
            <a:normAutofit/>
          </a:bodyPr>
          <a:lstStyle/>
          <a:p>
            <a:r>
              <a:rPr lang="en-US" dirty="0"/>
              <a:t>Agenda</a:t>
            </a:r>
          </a:p>
        </p:txBody>
      </p:sp>
      <p:sp>
        <p:nvSpPr>
          <p:cNvPr id="8" name="Subtitle 7">
            <a:extLst>
              <a:ext uri="{FF2B5EF4-FFF2-40B4-BE49-F238E27FC236}">
                <a16:creationId xmlns:a16="http://schemas.microsoft.com/office/drawing/2014/main" id="{2C602EC3-0115-4FB6-BAA7-BCA17E611651}"/>
              </a:ext>
            </a:extLst>
          </p:cNvPr>
          <p:cNvSpPr>
            <a:spLocks noGrp="1"/>
          </p:cNvSpPr>
          <p:nvPr>
            <p:ph sz="quarter" idx="10"/>
          </p:nvPr>
        </p:nvSpPr>
        <p:spPr>
          <a:xfrm>
            <a:off x="2286000" y="3269294"/>
            <a:ext cx="7659688" cy="2927694"/>
          </a:xfrm>
        </p:spPr>
        <p:txBody>
          <a:bodyPr>
            <a:normAutofit/>
          </a:bodyPr>
          <a:lstStyle/>
          <a:p>
            <a:r>
              <a:rPr lang="en-US" dirty="0"/>
              <a:t>Introduction</a:t>
            </a:r>
          </a:p>
          <a:p>
            <a:r>
              <a:rPr lang="en-US" dirty="0"/>
              <a:t> Questions</a:t>
            </a:r>
          </a:p>
          <a:p>
            <a:r>
              <a:rPr lang="en-US" dirty="0"/>
              <a:t>FINDINGs</a:t>
            </a:r>
          </a:p>
          <a:p>
            <a:r>
              <a:rPr lang="en-US" dirty="0"/>
              <a:t>Recommendations</a:t>
            </a:r>
          </a:p>
          <a:p>
            <a:endParaRPr lang="en-US" dirty="0"/>
          </a:p>
        </p:txBody>
      </p:sp>
    </p:spTree>
    <p:extLst>
      <p:ext uri="{BB962C8B-B14F-4D97-AF65-F5344CB8AC3E}">
        <p14:creationId xmlns:p14="http://schemas.microsoft.com/office/powerpoint/2010/main" val="2359185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a:xfrm>
            <a:off x="568163" y="400049"/>
            <a:ext cx="10861837" cy="831851"/>
          </a:xfrm>
        </p:spPr>
        <p:txBody>
          <a:bodyPr>
            <a:normAutofit/>
          </a:bodyPr>
          <a:lstStyle/>
          <a:p>
            <a:pPr algn="ctr"/>
            <a:r>
              <a:rPr lang="en-US" dirty="0"/>
              <a:t>Introduction</a:t>
            </a:r>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a:xfrm>
            <a:off x="568163" y="1358900"/>
            <a:ext cx="10607837" cy="4730750"/>
          </a:xfrm>
        </p:spPr>
        <p:txBody>
          <a:bodyPr>
            <a:normAutofit lnSpcReduction="10000"/>
          </a:bodyPr>
          <a:lstStyle/>
          <a:p>
            <a:pPr marL="0" indent="0" algn="l">
              <a:buNone/>
            </a:pPr>
            <a:r>
              <a:rPr lang="en-US" dirty="0"/>
              <a:t>The </a:t>
            </a:r>
            <a:r>
              <a:rPr lang="en-US" dirty="0" err="1"/>
              <a:t>BigMart</a:t>
            </a:r>
            <a:r>
              <a:rPr lang="en-US" dirty="0"/>
              <a:t> Sales Data offers a comprehensive snapshot of retail operations, encompassing detailed information about individual items, outlet specifics, and sales labels. With over 8,500 rows and multiple columns, this dataset serves as a valuable resource for gaining insights into customer preferences and uncovering meaningful patterns within the retail landscape.</a:t>
            </a:r>
          </a:p>
          <a:p>
            <a:pPr marL="0" indent="0" algn="l">
              <a:buNone/>
            </a:pPr>
            <a:r>
              <a:rPr lang="en-US" dirty="0"/>
              <a:t>The primary goal of this analysis is to identify key metrics that shed light on various aspects of retail performance. Through the application of SQL, employing aggregation techniques, Common Table Expressions (CTE), and window functions, I aim to distill actionable insights that can inform strategic decision-making.</a:t>
            </a:r>
          </a:p>
          <a:p>
            <a:pPr marL="0" indent="0" algn="l">
              <a:buNone/>
            </a:pPr>
            <a:r>
              <a:rPr lang="en-US" dirty="0"/>
              <a:t>By delving into the data, I seek to uncover patterns, trends, and customer behaviors that can offer valuable guidance for optimizing retail strategies.</a:t>
            </a:r>
          </a:p>
          <a:p>
            <a:pPr marL="0" indent="0" algn="l">
              <a:buNone/>
            </a:pPr>
            <a:r>
              <a:rPr lang="en-US" dirty="0"/>
              <a:t>The findings from this analysis will not only contribute to a deeper understanding of the retail landscape but also provide a foundation for data-driven decision-making.</a:t>
            </a:r>
          </a:p>
          <a:p>
            <a:endParaRPr lang="en-NG" dirty="0"/>
          </a:p>
        </p:txBody>
      </p:sp>
    </p:spTree>
    <p:extLst>
      <p:ext uri="{BB962C8B-B14F-4D97-AF65-F5344CB8AC3E}">
        <p14:creationId xmlns:p14="http://schemas.microsoft.com/office/powerpoint/2010/main" val="1944867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a:xfrm>
            <a:off x="568163" y="400049"/>
            <a:ext cx="9860940" cy="810913"/>
          </a:xfrm>
        </p:spPr>
        <p:txBody>
          <a:bodyPr>
            <a:normAutofit fontScale="90000"/>
          </a:bodyPr>
          <a:lstStyle/>
          <a:p>
            <a:r>
              <a:rPr lang="en-US" dirty="0"/>
              <a:t>Data Cleaning: Replacing missing value with the mode</a:t>
            </a:r>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a:xfrm>
            <a:off x="568163" y="1210962"/>
            <a:ext cx="9020680" cy="5018388"/>
          </a:xfrm>
        </p:spPr>
        <p:txBody>
          <a:bodyPr>
            <a:normAutofit fontScale="85000" lnSpcReduction="20000"/>
          </a:bodyPr>
          <a:lstStyle/>
          <a:p>
            <a:r>
              <a:rPr lang="en-US" dirty="0"/>
              <a:t>UPDATE </a:t>
            </a:r>
            <a:r>
              <a:rPr lang="en-US" dirty="0" err="1"/>
              <a:t>bigmart_sales</a:t>
            </a:r>
            <a:endParaRPr lang="en-US" dirty="0"/>
          </a:p>
          <a:p>
            <a:r>
              <a:rPr lang="en-US" dirty="0"/>
              <a:t>SET </a:t>
            </a:r>
            <a:r>
              <a:rPr lang="en-US" dirty="0" err="1"/>
              <a:t>outlet_size</a:t>
            </a:r>
            <a:r>
              <a:rPr lang="en-US" dirty="0"/>
              <a:t> = (    </a:t>
            </a:r>
          </a:p>
          <a:p>
            <a:r>
              <a:rPr lang="en-US" dirty="0"/>
              <a:t>SELECT </a:t>
            </a:r>
            <a:r>
              <a:rPr lang="en-US" dirty="0" err="1"/>
              <a:t>t.outlet_size</a:t>
            </a:r>
            <a:r>
              <a:rPr lang="en-US" dirty="0"/>
              <a:t>    </a:t>
            </a:r>
          </a:p>
          <a:p>
            <a:r>
              <a:rPr lang="en-US" dirty="0"/>
              <a:t>FROM (        </a:t>
            </a:r>
          </a:p>
          <a:p>
            <a:r>
              <a:rPr lang="en-US" dirty="0"/>
              <a:t>               SELECT </a:t>
            </a:r>
            <a:r>
              <a:rPr lang="en-US" dirty="0" err="1"/>
              <a:t>outlet_size</a:t>
            </a:r>
            <a:r>
              <a:rPr lang="en-US" dirty="0"/>
              <a:t>        </a:t>
            </a:r>
          </a:p>
          <a:p>
            <a:r>
              <a:rPr lang="en-US" dirty="0"/>
              <a:t>               FROM </a:t>
            </a:r>
            <a:r>
              <a:rPr lang="en-US" dirty="0" err="1"/>
              <a:t>bigmart_sales</a:t>
            </a:r>
            <a:r>
              <a:rPr lang="en-US" dirty="0"/>
              <a:t>        </a:t>
            </a:r>
          </a:p>
          <a:p>
            <a:r>
              <a:rPr lang="en-US" dirty="0"/>
              <a:t>               WHERE </a:t>
            </a:r>
            <a:r>
              <a:rPr lang="en-US" dirty="0" err="1"/>
              <a:t>outlet_size</a:t>
            </a:r>
            <a:r>
              <a:rPr lang="en-US" dirty="0"/>
              <a:t> != '0'        </a:t>
            </a:r>
          </a:p>
          <a:p>
            <a:r>
              <a:rPr lang="en-US" dirty="0"/>
              <a:t>               GROUP BY </a:t>
            </a:r>
            <a:r>
              <a:rPr lang="en-US" dirty="0" err="1"/>
              <a:t>outlet_size</a:t>
            </a:r>
            <a:r>
              <a:rPr lang="en-US" dirty="0"/>
              <a:t>        </a:t>
            </a:r>
          </a:p>
          <a:p>
            <a:r>
              <a:rPr lang="en-US" dirty="0"/>
              <a:t>               ORDER BY COUNT(*) DESC        </a:t>
            </a:r>
          </a:p>
          <a:p>
            <a:r>
              <a:rPr lang="en-US" dirty="0"/>
              <a:t>                LIMIT 1    </a:t>
            </a:r>
          </a:p>
          <a:p>
            <a:r>
              <a:rPr lang="en-US" dirty="0"/>
              <a:t>           ) AS t</a:t>
            </a:r>
          </a:p>
          <a:p>
            <a:r>
              <a:rPr lang="en-US" dirty="0"/>
              <a:t>)</a:t>
            </a:r>
          </a:p>
          <a:p>
            <a:r>
              <a:rPr lang="en-US" dirty="0"/>
              <a:t>WHERE </a:t>
            </a:r>
            <a:r>
              <a:rPr lang="en-US" dirty="0" err="1"/>
              <a:t>outlet_size</a:t>
            </a:r>
            <a:r>
              <a:rPr lang="en-US" dirty="0"/>
              <a:t> = '0';</a:t>
            </a:r>
          </a:p>
        </p:txBody>
      </p:sp>
    </p:spTree>
    <p:extLst>
      <p:ext uri="{BB962C8B-B14F-4D97-AF65-F5344CB8AC3E}">
        <p14:creationId xmlns:p14="http://schemas.microsoft.com/office/powerpoint/2010/main" val="1139642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a:xfrm>
            <a:off x="568163" y="852616"/>
            <a:ext cx="9860940" cy="1000898"/>
          </a:xfrm>
        </p:spPr>
        <p:txBody>
          <a:bodyPr>
            <a:normAutofit fontScale="90000"/>
          </a:bodyPr>
          <a:lstStyle/>
          <a:p>
            <a:r>
              <a:rPr lang="en-US" dirty="0"/>
              <a:t>Data Cleaning: Replace </a:t>
            </a:r>
            <a:r>
              <a:rPr lang="en-US" dirty="0" err="1"/>
              <a:t>Item_Fat_Content</a:t>
            </a:r>
            <a:br>
              <a:rPr lang="en-US" dirty="0"/>
            </a:br>
            <a:endParaRPr lang="en-US" dirty="0"/>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a:xfrm>
            <a:off x="568163" y="1853514"/>
            <a:ext cx="9020680" cy="4375836"/>
          </a:xfrm>
        </p:spPr>
        <p:txBody>
          <a:bodyPr>
            <a:normAutofit/>
          </a:bodyPr>
          <a:lstStyle/>
          <a:p>
            <a:r>
              <a:rPr lang="en-US" dirty="0"/>
              <a:t>UPDATE </a:t>
            </a:r>
            <a:r>
              <a:rPr lang="en-US" dirty="0" err="1"/>
              <a:t>bigmart_sales</a:t>
            </a:r>
            <a:endParaRPr lang="en-US" dirty="0"/>
          </a:p>
          <a:p>
            <a:r>
              <a:rPr lang="en-US" dirty="0"/>
              <a:t>SET </a:t>
            </a:r>
            <a:r>
              <a:rPr lang="en-US" dirty="0" err="1"/>
              <a:t>Item_Fat_Content</a:t>
            </a:r>
            <a:r>
              <a:rPr lang="en-US" dirty="0"/>
              <a:t> = REPLACE(REPLACE(</a:t>
            </a:r>
            <a:r>
              <a:rPr lang="en-US" dirty="0" err="1"/>
              <a:t>Item_Fat_Content</a:t>
            </a:r>
            <a:r>
              <a:rPr lang="en-US" dirty="0"/>
              <a:t>,     </a:t>
            </a:r>
          </a:p>
          <a:p>
            <a:r>
              <a:rPr lang="en-US" dirty="0"/>
              <a:t>                                           'LF', 'Low Fat'),     </a:t>
            </a:r>
          </a:p>
          <a:p>
            <a:r>
              <a:rPr lang="en-US" dirty="0"/>
              <a:t>                                          'reg', 'Regular');       </a:t>
            </a:r>
          </a:p>
          <a:p>
            <a:r>
              <a:rPr lang="en-US" dirty="0"/>
              <a:t>               </a:t>
            </a:r>
          </a:p>
        </p:txBody>
      </p:sp>
    </p:spTree>
    <p:extLst>
      <p:ext uri="{BB962C8B-B14F-4D97-AF65-F5344CB8AC3E}">
        <p14:creationId xmlns:p14="http://schemas.microsoft.com/office/powerpoint/2010/main" val="1764162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2C602EC3-0115-4FB6-BAA7-BCA17E611651}"/>
              </a:ext>
            </a:extLst>
          </p:cNvPr>
          <p:cNvSpPr>
            <a:spLocks noGrp="1"/>
          </p:cNvSpPr>
          <p:nvPr>
            <p:ph sz="quarter" idx="10"/>
          </p:nvPr>
        </p:nvSpPr>
        <p:spPr>
          <a:xfrm>
            <a:off x="2286000" y="1966586"/>
            <a:ext cx="7659688" cy="2091847"/>
          </a:xfrm>
        </p:spPr>
        <p:txBody>
          <a:bodyPr>
            <a:normAutofit/>
          </a:bodyPr>
          <a:lstStyle/>
          <a:p>
            <a:r>
              <a:rPr lang="en-US" dirty="0"/>
              <a:t>KEY METRICS, </a:t>
            </a:r>
          </a:p>
          <a:p>
            <a:r>
              <a:rPr lang="en-US" dirty="0"/>
              <a:t>Task questions &amp; </a:t>
            </a:r>
          </a:p>
          <a:p>
            <a:r>
              <a:rPr lang="en-US" dirty="0"/>
              <a:t>the related SQL queries.</a:t>
            </a:r>
          </a:p>
          <a:p>
            <a:endParaRPr lang="en-US" dirty="0"/>
          </a:p>
        </p:txBody>
      </p:sp>
    </p:spTree>
    <p:extLst>
      <p:ext uri="{BB962C8B-B14F-4D97-AF65-F5344CB8AC3E}">
        <p14:creationId xmlns:p14="http://schemas.microsoft.com/office/powerpoint/2010/main" val="1193097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a:xfrm>
            <a:off x="568163" y="237995"/>
            <a:ext cx="9860940" cy="613775"/>
          </a:xfrm>
        </p:spPr>
        <p:txBody>
          <a:bodyPr>
            <a:normAutofit fontScale="90000"/>
          </a:bodyPr>
          <a:lstStyle/>
          <a:p>
            <a:pPr algn="ctr"/>
            <a:r>
              <a:rPr lang="en-US" dirty="0"/>
              <a:t>Key Performance Indicators:</a:t>
            </a:r>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a:xfrm rot="10800000" flipV="1">
            <a:off x="568163" y="2674309"/>
            <a:ext cx="9020680" cy="1509384"/>
          </a:xfrm>
        </p:spPr>
        <p:txBody>
          <a:bodyPr>
            <a:normAutofit/>
          </a:bodyPr>
          <a:lstStyle/>
          <a:p>
            <a:pPr marL="0" indent="0">
              <a:buNone/>
            </a:pPr>
            <a:r>
              <a:rPr lang="en-US" b="1" dirty="0"/>
              <a:t>Average Sales:</a:t>
            </a:r>
          </a:p>
          <a:p>
            <a:r>
              <a:rPr lang="en-US" dirty="0"/>
              <a:t>SELECT    ROUND(AVG(</a:t>
            </a:r>
            <a:r>
              <a:rPr lang="en-US" dirty="0" err="1"/>
              <a:t>Item_Outlet_Sales</a:t>
            </a:r>
            <a:r>
              <a:rPr lang="en-US" dirty="0"/>
              <a:t>), 2) AS </a:t>
            </a:r>
            <a:r>
              <a:rPr lang="en-US" dirty="0" err="1"/>
              <a:t>Average_Sales</a:t>
            </a:r>
            <a:endParaRPr lang="en-US" dirty="0"/>
          </a:p>
          <a:p>
            <a:r>
              <a:rPr lang="en-US" dirty="0"/>
              <a:t>FROM </a:t>
            </a:r>
            <a:r>
              <a:rPr lang="en-US" dirty="0" err="1"/>
              <a:t>bigmart_sales</a:t>
            </a:r>
            <a:r>
              <a:rPr lang="en-US" dirty="0"/>
              <a:t>;</a:t>
            </a:r>
          </a:p>
          <a:p>
            <a:pPr marL="0" indent="0">
              <a:buNone/>
            </a:pPr>
            <a:endParaRPr lang="en-US" dirty="0"/>
          </a:p>
        </p:txBody>
      </p:sp>
      <p:sp>
        <p:nvSpPr>
          <p:cNvPr id="4" name="Content Placeholder 1">
            <a:extLst>
              <a:ext uri="{FF2B5EF4-FFF2-40B4-BE49-F238E27FC236}">
                <a16:creationId xmlns:a16="http://schemas.microsoft.com/office/drawing/2014/main" id="{8153C7E8-9580-8B6D-D68B-C678B7573A50}"/>
              </a:ext>
            </a:extLst>
          </p:cNvPr>
          <p:cNvSpPr txBox="1">
            <a:spLocks/>
          </p:cNvSpPr>
          <p:nvPr/>
        </p:nvSpPr>
        <p:spPr>
          <a:xfrm>
            <a:off x="720563" y="1027135"/>
            <a:ext cx="9020680" cy="1647173"/>
          </a:xfrm>
          <a:prstGeom prst="rect">
            <a:avLst/>
          </a:prstGeom>
        </p:spPr>
        <p:txBody>
          <a:bodyPr vert="horz" lIns="0" tIns="45720" rIns="91440" bIns="45720" rtlCol="0">
            <a:normAutofit/>
          </a:bodyPr>
          <a:lstStyle>
            <a:lvl1pPr marL="285750" indent="-285750" algn="l" defTabSz="914400" rtl="0" eaLnBrk="1" latinLnBrk="0" hangingPunct="1">
              <a:lnSpc>
                <a:spcPct val="130000"/>
              </a:lnSpc>
              <a:spcBef>
                <a:spcPts val="1000"/>
              </a:spcBef>
              <a:buClr>
                <a:schemeClr val="accent3"/>
              </a:buClr>
              <a:buFont typeface="Arial" panose="020B0604020202020204" pitchFamily="34" charset="0"/>
              <a:buChar char="•"/>
              <a:defRPr sz="1800" kern="1200" spc="50">
                <a:solidFill>
                  <a:schemeClr val="tx1">
                    <a:alpha val="60000"/>
                  </a:schemeClr>
                </a:solidFill>
                <a:latin typeface="+mn-lt"/>
                <a:ea typeface="+mn-ea"/>
                <a:cs typeface="+mn-cs"/>
              </a:defRPr>
            </a:lvl1pPr>
            <a:lvl2pPr marL="645750" indent="-285750" algn="l" defTabSz="914400" rtl="0" eaLnBrk="1" latinLnBrk="0" hangingPunct="1">
              <a:lnSpc>
                <a:spcPct val="130000"/>
              </a:lnSpc>
              <a:spcBef>
                <a:spcPts val="500"/>
              </a:spcBef>
              <a:buClr>
                <a:schemeClr val="accent3"/>
              </a:buClr>
              <a:buFont typeface="Arial" panose="020B0604020202020204" pitchFamily="34" charset="0"/>
              <a:buChar char="•"/>
              <a:defRPr sz="1800" b="0" i="0" kern="1200" spc="50" baseline="0">
                <a:solidFill>
                  <a:schemeClr val="tx1">
                    <a:alpha val="60000"/>
                  </a:schemeClr>
                </a:solidFill>
                <a:latin typeface="+mn-lt"/>
                <a:ea typeface="+mn-ea"/>
                <a:cs typeface="+mn-cs"/>
              </a:defRPr>
            </a:lvl2pPr>
            <a:lvl3pPr marL="1005750" indent="-285750" algn="l" defTabSz="914400" rtl="0" eaLnBrk="1" latinLnBrk="0" hangingPunct="1">
              <a:lnSpc>
                <a:spcPct val="130000"/>
              </a:lnSpc>
              <a:spcBef>
                <a:spcPts val="500"/>
              </a:spcBef>
              <a:buClr>
                <a:schemeClr val="accent3"/>
              </a:buClr>
              <a:buFont typeface="Arial" panose="020B0604020202020204" pitchFamily="34" charset="0"/>
              <a:buChar char="•"/>
              <a:defRPr sz="1800" i="0" kern="1200" spc="50">
                <a:solidFill>
                  <a:schemeClr val="tx1">
                    <a:alpha val="60000"/>
                  </a:schemeClr>
                </a:solidFill>
                <a:latin typeface="+mn-lt"/>
                <a:ea typeface="+mn-ea"/>
                <a:cs typeface="+mn-cs"/>
              </a:defRPr>
            </a:lvl3pPr>
            <a:lvl4pPr marL="1365750" indent="-285750" algn="l" defTabSz="914400" rtl="0" eaLnBrk="1" latinLnBrk="0" hangingPunct="1">
              <a:lnSpc>
                <a:spcPct val="130000"/>
              </a:lnSpc>
              <a:spcBef>
                <a:spcPts val="500"/>
              </a:spcBef>
              <a:buClr>
                <a:schemeClr val="accent3"/>
              </a:buClr>
              <a:buFont typeface="Arial" panose="020B0604020202020204" pitchFamily="34" charset="0"/>
              <a:buChar char="•"/>
              <a:defRPr sz="1800" b="0" i="0" kern="1200" spc="50" baseline="0">
                <a:solidFill>
                  <a:schemeClr val="tx1">
                    <a:alpha val="60000"/>
                  </a:schemeClr>
                </a:solidFill>
                <a:latin typeface="+mn-lt"/>
                <a:ea typeface="+mn-ea"/>
                <a:cs typeface="+mn-cs"/>
              </a:defRPr>
            </a:lvl4pPr>
            <a:lvl5pPr marL="1725750" indent="-285750" algn="l" defTabSz="914400" rtl="0" eaLnBrk="1" latinLnBrk="0" hangingPunct="1">
              <a:lnSpc>
                <a:spcPct val="130000"/>
              </a:lnSpc>
              <a:spcBef>
                <a:spcPts val="500"/>
              </a:spcBef>
              <a:buClr>
                <a:schemeClr val="accent3"/>
              </a:buClr>
              <a:buFont typeface="Arial" panose="020B0604020202020204" pitchFamily="34" charset="0"/>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Overall Total Sales:</a:t>
            </a:r>
          </a:p>
          <a:p>
            <a:r>
              <a:rPr lang="en-US" dirty="0"/>
              <a:t>SELECT ROUND(SUM(</a:t>
            </a:r>
            <a:r>
              <a:rPr lang="en-US" dirty="0" err="1"/>
              <a:t>item_outlet_sales</a:t>
            </a:r>
            <a:r>
              <a:rPr lang="en-US" dirty="0"/>
              <a:t>), 2) as </a:t>
            </a:r>
            <a:r>
              <a:rPr lang="en-US" dirty="0" err="1"/>
              <a:t>Total_Sales</a:t>
            </a:r>
            <a:endParaRPr lang="en-US" dirty="0"/>
          </a:p>
          <a:p>
            <a:r>
              <a:rPr lang="en-US" dirty="0"/>
              <a:t>FROM  </a:t>
            </a:r>
            <a:r>
              <a:rPr lang="en-US" dirty="0" err="1"/>
              <a:t>bigmart_sales</a:t>
            </a:r>
            <a:r>
              <a:rPr lang="en-US" dirty="0"/>
              <a:t>;</a:t>
            </a:r>
          </a:p>
        </p:txBody>
      </p:sp>
      <p:sp>
        <p:nvSpPr>
          <p:cNvPr id="8" name="Content Placeholder 1">
            <a:extLst>
              <a:ext uri="{FF2B5EF4-FFF2-40B4-BE49-F238E27FC236}">
                <a16:creationId xmlns:a16="http://schemas.microsoft.com/office/drawing/2014/main" id="{F86FA1A5-70F1-CE61-4AC5-54950D948526}"/>
              </a:ext>
            </a:extLst>
          </p:cNvPr>
          <p:cNvSpPr txBox="1">
            <a:spLocks/>
          </p:cNvSpPr>
          <p:nvPr/>
        </p:nvSpPr>
        <p:spPr>
          <a:xfrm rot="10800000" flipV="1">
            <a:off x="720563" y="4496847"/>
            <a:ext cx="9020680" cy="1647173"/>
          </a:xfrm>
          <a:prstGeom prst="rect">
            <a:avLst/>
          </a:prstGeom>
        </p:spPr>
        <p:txBody>
          <a:bodyPr vert="horz" lIns="0" tIns="45720" rIns="91440" bIns="45720" rtlCol="0">
            <a:normAutofit/>
          </a:bodyPr>
          <a:lstStyle>
            <a:lvl1pPr marL="285750" indent="-285750" algn="l" defTabSz="914400" rtl="0" eaLnBrk="1" latinLnBrk="0" hangingPunct="1">
              <a:lnSpc>
                <a:spcPct val="130000"/>
              </a:lnSpc>
              <a:spcBef>
                <a:spcPts val="1000"/>
              </a:spcBef>
              <a:buClr>
                <a:schemeClr val="accent3"/>
              </a:buClr>
              <a:buFont typeface="Arial" panose="020B0604020202020204" pitchFamily="34" charset="0"/>
              <a:buChar char="•"/>
              <a:defRPr sz="1800" kern="1200" spc="50">
                <a:solidFill>
                  <a:schemeClr val="tx1">
                    <a:alpha val="60000"/>
                  </a:schemeClr>
                </a:solidFill>
                <a:latin typeface="+mn-lt"/>
                <a:ea typeface="+mn-ea"/>
                <a:cs typeface="+mn-cs"/>
              </a:defRPr>
            </a:lvl1pPr>
            <a:lvl2pPr marL="645750" indent="-285750" algn="l" defTabSz="914400" rtl="0" eaLnBrk="1" latinLnBrk="0" hangingPunct="1">
              <a:lnSpc>
                <a:spcPct val="130000"/>
              </a:lnSpc>
              <a:spcBef>
                <a:spcPts val="500"/>
              </a:spcBef>
              <a:buClr>
                <a:schemeClr val="accent3"/>
              </a:buClr>
              <a:buFont typeface="Arial" panose="020B0604020202020204" pitchFamily="34" charset="0"/>
              <a:buChar char="•"/>
              <a:defRPr sz="1800" b="0" i="0" kern="1200" spc="50" baseline="0">
                <a:solidFill>
                  <a:schemeClr val="tx1">
                    <a:alpha val="60000"/>
                  </a:schemeClr>
                </a:solidFill>
                <a:latin typeface="+mn-lt"/>
                <a:ea typeface="+mn-ea"/>
                <a:cs typeface="+mn-cs"/>
              </a:defRPr>
            </a:lvl2pPr>
            <a:lvl3pPr marL="1005750" indent="-285750" algn="l" defTabSz="914400" rtl="0" eaLnBrk="1" latinLnBrk="0" hangingPunct="1">
              <a:lnSpc>
                <a:spcPct val="130000"/>
              </a:lnSpc>
              <a:spcBef>
                <a:spcPts val="500"/>
              </a:spcBef>
              <a:buClr>
                <a:schemeClr val="accent3"/>
              </a:buClr>
              <a:buFont typeface="Arial" panose="020B0604020202020204" pitchFamily="34" charset="0"/>
              <a:buChar char="•"/>
              <a:defRPr sz="1800" i="0" kern="1200" spc="50">
                <a:solidFill>
                  <a:schemeClr val="tx1">
                    <a:alpha val="60000"/>
                  </a:schemeClr>
                </a:solidFill>
                <a:latin typeface="+mn-lt"/>
                <a:ea typeface="+mn-ea"/>
                <a:cs typeface="+mn-cs"/>
              </a:defRPr>
            </a:lvl3pPr>
            <a:lvl4pPr marL="1365750" indent="-285750" algn="l" defTabSz="914400" rtl="0" eaLnBrk="1" latinLnBrk="0" hangingPunct="1">
              <a:lnSpc>
                <a:spcPct val="130000"/>
              </a:lnSpc>
              <a:spcBef>
                <a:spcPts val="500"/>
              </a:spcBef>
              <a:buClr>
                <a:schemeClr val="accent3"/>
              </a:buClr>
              <a:buFont typeface="Arial" panose="020B0604020202020204" pitchFamily="34" charset="0"/>
              <a:buChar char="•"/>
              <a:defRPr sz="1800" b="0" i="0" kern="1200" spc="50" baseline="0">
                <a:solidFill>
                  <a:schemeClr val="tx1">
                    <a:alpha val="60000"/>
                  </a:schemeClr>
                </a:solidFill>
                <a:latin typeface="+mn-lt"/>
                <a:ea typeface="+mn-ea"/>
                <a:cs typeface="+mn-cs"/>
              </a:defRPr>
            </a:lvl4pPr>
            <a:lvl5pPr marL="1725750" indent="-285750" algn="l" defTabSz="914400" rtl="0" eaLnBrk="1" latinLnBrk="0" hangingPunct="1">
              <a:lnSpc>
                <a:spcPct val="130000"/>
              </a:lnSpc>
              <a:spcBef>
                <a:spcPts val="500"/>
              </a:spcBef>
              <a:buClr>
                <a:schemeClr val="accent3"/>
              </a:buClr>
              <a:buFont typeface="Arial" panose="020B0604020202020204" pitchFamily="34" charset="0"/>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Total Transactions:</a:t>
            </a:r>
          </a:p>
          <a:p>
            <a:r>
              <a:rPr lang="en-US" dirty="0"/>
              <a:t>SELECT COUNT(</a:t>
            </a:r>
            <a:r>
              <a:rPr lang="en-US" dirty="0" err="1"/>
              <a:t>item_id</a:t>
            </a:r>
            <a:r>
              <a:rPr lang="en-US" dirty="0"/>
              <a:t>) AS </a:t>
            </a:r>
            <a:r>
              <a:rPr lang="en-US" dirty="0" err="1"/>
              <a:t>Total_transaction</a:t>
            </a:r>
            <a:endParaRPr lang="en-US" dirty="0"/>
          </a:p>
          <a:p>
            <a:r>
              <a:rPr lang="en-US" dirty="0"/>
              <a:t>FROM bigmart_sales;</a:t>
            </a:r>
          </a:p>
          <a:p>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539202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a:xfrm>
            <a:off x="568164" y="508000"/>
            <a:ext cx="11204736" cy="1422400"/>
          </a:xfrm>
        </p:spPr>
        <p:txBody>
          <a:bodyPr>
            <a:normAutofit fontScale="90000"/>
          </a:bodyPr>
          <a:lstStyle/>
          <a:p>
            <a:r>
              <a:rPr lang="en-US" dirty="0"/>
              <a:t>Question 1: What is the distribution of sales across different items and outlets?</a:t>
            </a:r>
            <a:br>
              <a:rPr lang="en-US" dirty="0"/>
            </a:br>
            <a:endParaRPr lang="en-US" dirty="0"/>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a:xfrm>
            <a:off x="568163" y="1752600"/>
            <a:ext cx="9020680" cy="4229100"/>
          </a:xfrm>
        </p:spPr>
        <p:txBody>
          <a:bodyPr>
            <a:normAutofit/>
          </a:bodyPr>
          <a:lstStyle/>
          <a:p>
            <a:r>
              <a:rPr lang="en-US" dirty="0"/>
              <a:t>SELECT </a:t>
            </a:r>
            <a:r>
              <a:rPr lang="en-US" dirty="0" err="1"/>
              <a:t>outlet_type</a:t>
            </a:r>
            <a:r>
              <a:rPr lang="en-US" dirty="0"/>
              <a:t>,    </a:t>
            </a:r>
          </a:p>
          <a:p>
            <a:r>
              <a:rPr lang="en-US" dirty="0"/>
              <a:t>               </a:t>
            </a:r>
            <a:r>
              <a:rPr lang="en-US" dirty="0" err="1"/>
              <a:t>item_type</a:t>
            </a:r>
            <a:r>
              <a:rPr lang="en-US" dirty="0"/>
              <a:t>,    </a:t>
            </a:r>
          </a:p>
          <a:p>
            <a:r>
              <a:rPr lang="en-US" dirty="0"/>
              <a:t>               ROUND(SUM(</a:t>
            </a:r>
            <a:r>
              <a:rPr lang="en-US" dirty="0" err="1"/>
              <a:t>item_outlet_sales</a:t>
            </a:r>
            <a:r>
              <a:rPr lang="en-US" dirty="0"/>
              <a:t>), 2) AS </a:t>
            </a:r>
            <a:r>
              <a:rPr lang="en-US" dirty="0" err="1"/>
              <a:t>Total_Sales</a:t>
            </a:r>
            <a:endParaRPr lang="en-US" dirty="0"/>
          </a:p>
          <a:p>
            <a:r>
              <a:rPr lang="en-US" dirty="0"/>
              <a:t>FROM    bigmart_sales</a:t>
            </a:r>
          </a:p>
          <a:p>
            <a:r>
              <a:rPr lang="en-US" dirty="0"/>
              <a:t>GROUP BY 1 , 2</a:t>
            </a:r>
          </a:p>
          <a:p>
            <a:r>
              <a:rPr lang="en-US" dirty="0"/>
              <a:t>ORDER BY </a:t>
            </a:r>
            <a:r>
              <a:rPr lang="en-US" dirty="0" err="1"/>
              <a:t>Total_sales</a:t>
            </a:r>
            <a:r>
              <a:rPr lang="en-US" dirty="0"/>
              <a:t> DESC;</a:t>
            </a:r>
          </a:p>
        </p:txBody>
      </p:sp>
    </p:spTree>
    <p:extLst>
      <p:ext uri="{BB962C8B-B14F-4D97-AF65-F5344CB8AC3E}">
        <p14:creationId xmlns:p14="http://schemas.microsoft.com/office/powerpoint/2010/main" val="2909003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a:xfrm>
            <a:off x="568162" y="889000"/>
            <a:ext cx="10785637" cy="977900"/>
          </a:xfrm>
        </p:spPr>
        <p:txBody>
          <a:bodyPr>
            <a:normAutofit fontScale="90000"/>
          </a:bodyPr>
          <a:lstStyle/>
          <a:p>
            <a:r>
              <a:rPr lang="en-US" dirty="0"/>
              <a:t>Question 2: Which items contribute the most to overall sales?</a:t>
            </a:r>
            <a:br>
              <a:rPr lang="en-US" dirty="0"/>
            </a:br>
            <a:endParaRPr lang="en-US" dirty="0"/>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a:xfrm>
            <a:off x="568163" y="1866900"/>
            <a:ext cx="9185438" cy="3124201"/>
          </a:xfrm>
        </p:spPr>
        <p:txBody>
          <a:bodyPr>
            <a:normAutofit/>
          </a:bodyPr>
          <a:lstStyle/>
          <a:p>
            <a:r>
              <a:rPr lang="en-US" dirty="0"/>
              <a:t>SELECT  </a:t>
            </a:r>
            <a:r>
              <a:rPr lang="en-US" dirty="0" err="1"/>
              <a:t>item_type</a:t>
            </a:r>
            <a:r>
              <a:rPr lang="en-US" dirty="0"/>
              <a:t>,    </a:t>
            </a:r>
          </a:p>
          <a:p>
            <a:r>
              <a:rPr lang="en-US" dirty="0"/>
              <a:t>               ROUND(SUM(</a:t>
            </a:r>
            <a:r>
              <a:rPr lang="en-US" dirty="0" err="1"/>
              <a:t>item_outlet_sales</a:t>
            </a:r>
            <a:r>
              <a:rPr lang="en-US" dirty="0"/>
              <a:t>),0) as </a:t>
            </a:r>
            <a:r>
              <a:rPr lang="en-US" dirty="0" err="1"/>
              <a:t>Total_Sales</a:t>
            </a:r>
            <a:endParaRPr lang="en-US" dirty="0"/>
          </a:p>
          <a:p>
            <a:r>
              <a:rPr lang="en-US" dirty="0"/>
              <a:t>FROM bigmart_sales</a:t>
            </a:r>
          </a:p>
          <a:p>
            <a:r>
              <a:rPr lang="en-US" dirty="0"/>
              <a:t>GROUP BY </a:t>
            </a:r>
            <a:r>
              <a:rPr lang="en-US" dirty="0" err="1"/>
              <a:t>item_type</a:t>
            </a:r>
            <a:endParaRPr lang="en-US" dirty="0"/>
          </a:p>
          <a:p>
            <a:r>
              <a:rPr lang="en-US" dirty="0"/>
              <a:t>ORDER BY </a:t>
            </a:r>
            <a:r>
              <a:rPr lang="en-US" dirty="0" err="1"/>
              <a:t>Total_sales</a:t>
            </a:r>
            <a:r>
              <a:rPr lang="en-US" dirty="0"/>
              <a:t> DESC</a:t>
            </a:r>
          </a:p>
          <a:p>
            <a:r>
              <a:rPr lang="en-US" dirty="0"/>
              <a:t>LIMIT 5;</a:t>
            </a:r>
          </a:p>
        </p:txBody>
      </p:sp>
    </p:spTree>
    <p:extLst>
      <p:ext uri="{BB962C8B-B14F-4D97-AF65-F5344CB8AC3E}">
        <p14:creationId xmlns:p14="http://schemas.microsoft.com/office/powerpoint/2010/main" val="1889950351"/>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ed design_Win32_SL_V17" id="{FA11C0B9-681E-43E4-B6CC-BC787D51C65C}" vid="{D48F34D0-55FB-44C4-9582-53739CEA03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8954E08-A2C8-44D4-BABF-5531D0DF1F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8AE25C0-66E9-4E74-9814-75E5D2A6CAB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FEDA63D-DE73-4ED5-BDF0-D3D9FD35E1ED}">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{C799E087-5885-4760-8EDA-EF52D940C6FB}tf11158769_win32</Template>
  <TotalTime>43</TotalTime>
  <Words>1119</Words>
  <Application>Microsoft Office PowerPoint</Application>
  <PresentationFormat>Widescreen</PresentationFormat>
  <Paragraphs>142</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Aptos</vt:lpstr>
      <vt:lpstr>Arial</vt:lpstr>
      <vt:lpstr>Avenir Next LT Pro</vt:lpstr>
      <vt:lpstr>Calibri</vt:lpstr>
      <vt:lpstr>Goudy Old Style</vt:lpstr>
      <vt:lpstr>Wingdings</vt:lpstr>
      <vt:lpstr>FrostyVTI</vt:lpstr>
      <vt:lpstr> BigMart Sales Analysis – SQL CognoRise InfoTech  Data Analytics Internship Task </vt:lpstr>
      <vt:lpstr>Agenda</vt:lpstr>
      <vt:lpstr>Introduction</vt:lpstr>
      <vt:lpstr>Data Cleaning: Replacing missing value with the mode</vt:lpstr>
      <vt:lpstr>Data Cleaning: Replace Item_Fat_Content </vt:lpstr>
      <vt:lpstr>PowerPoint Presentation</vt:lpstr>
      <vt:lpstr>Key Performance Indicators:</vt:lpstr>
      <vt:lpstr>Question 1: What is the distribution of sales across different items and outlets? </vt:lpstr>
      <vt:lpstr>Question 2: Which items contribute the most to overall sales? </vt:lpstr>
      <vt:lpstr>Question 3: Least performing items?</vt:lpstr>
      <vt:lpstr>Question 4: Overall Sales Trend by year </vt:lpstr>
      <vt:lpstr>Question 5: What outlet type had the highest sales?</vt:lpstr>
      <vt:lpstr>Question 6: What is the top selling item for each sales year?</vt:lpstr>
      <vt:lpstr>Question 7: Average Sales by Outlet size </vt:lpstr>
      <vt:lpstr>Question 8: What is the distribution and percentage of items in the fat content category?</vt:lpstr>
      <vt:lpstr>PowerPoint Presentation</vt:lpstr>
      <vt:lpstr>Findings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BigMart Sales Analysis – SQL CognoRise InfoTech  Data Analytics Internship Task </dc:title>
  <dc:creator>Mary Obi</dc:creator>
  <cp:lastModifiedBy>Mary Obi</cp:lastModifiedBy>
  <cp:revision>3</cp:revision>
  <dcterms:created xsi:type="dcterms:W3CDTF">2024-03-03T19:28:24Z</dcterms:created>
  <dcterms:modified xsi:type="dcterms:W3CDTF">2024-03-13T15:55:55Z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efa4170-0d19-0005-0004-bc88714345d2_Enabled">
    <vt:lpwstr>true</vt:lpwstr>
  </property>
  <property fmtid="{D5CDD505-2E9C-101B-9397-08002B2CF9AE}" pid="4" name="MSIP_Label_defa4170-0d19-0005-0004-bc88714345d2_SetDate">
    <vt:lpwstr>2024-03-03T21:39:31Z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a1dcc4fb-4ec0-4b56-8485-4f983c328642</vt:lpwstr>
  </property>
  <property fmtid="{D5CDD505-2E9C-101B-9397-08002B2CF9AE}" pid="8" name="MSIP_Label_defa4170-0d19-0005-0004-bc88714345d2_ActionId">
    <vt:lpwstr>bc0a5a95-256d-4950-b970-3b3c62aa5018</vt:lpwstr>
  </property>
  <property fmtid="{D5CDD505-2E9C-101B-9397-08002B2CF9AE}" pid="9" name="MSIP_Label_defa4170-0d19-0005-0004-bc88714345d2_ContentBits">
    <vt:lpwstr>0</vt:lpwstr>
  </property>
</Properties>
</file>