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59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778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381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28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79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146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5679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560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750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74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057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539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139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085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637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06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87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140B-1762-47D6-ADF6-BBF45945975A}" type="datetimeFigureOut">
              <a:rPr lang="es-CL" smtClean="0"/>
              <a:t>28-06-2022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212F-053C-48E8-A533-A719195282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1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1CD3-E4D5-4664-AA35-5C314E754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Programación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FE8B0F-440A-4B93-872D-86F3FA27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53935"/>
            <a:ext cx="9448800" cy="1309254"/>
          </a:xfrm>
        </p:spPr>
        <p:txBody>
          <a:bodyPr>
            <a:normAutofit fontScale="92500" lnSpcReduction="20000"/>
          </a:bodyPr>
          <a:lstStyle/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Profesor: Francisco </a:t>
            </a:r>
            <a:r>
              <a:rPr lang="es-CL" dirty="0" err="1">
                <a:latin typeface="Calibri" panose="020F0502020204030204" pitchFamily="34" charset="0"/>
                <a:cs typeface="Calibri" panose="020F0502020204030204" pitchFamily="34" charset="0"/>
              </a:rPr>
              <a:t>Juillet</a:t>
            </a: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Sección: PGY_2131_004D </a:t>
            </a: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Alumnos: Maycoll Coronado</a:t>
            </a: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	   Cynthia Moreno</a:t>
            </a:r>
          </a:p>
        </p:txBody>
      </p:sp>
    </p:spTree>
    <p:extLst>
      <p:ext uri="{BB962C8B-B14F-4D97-AF65-F5344CB8AC3E}">
        <p14:creationId xmlns:p14="http://schemas.microsoft.com/office/powerpoint/2010/main" val="167308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5DFF-C93B-4DEB-BFE4-1083C740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D035B-D4D6-4302-91DF-2A924789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Crear una página web, donde los vecinos puedan promocionar y dar a conocer sus productos.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La aplicación esta montada en un servidor local con “</a:t>
            </a:r>
            <a:r>
              <a:rPr lang="es-C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En el carrito de compras se muestran los productos listados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Api de productos, tipo producto, usuario, tipo usuario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Pagina de api de productos y pagina de api externa.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Suscripción de clientes.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Grupo de usuarios llamado “Clientes”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2000" dirty="0">
                <a:latin typeface="Calibri" panose="020F0502020204030204" pitchFamily="34" charset="0"/>
                <a:cs typeface="Calibri" panose="020F0502020204030204" pitchFamily="34" charset="0"/>
              </a:rPr>
              <a:t>Stock de los productos</a:t>
            </a:r>
          </a:p>
          <a:p>
            <a:endParaRPr lang="es-C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9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18041-26E8-47CA-BA52-B22B346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5DAF6-19DC-4840-BB74-B910219E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66" y="2194560"/>
            <a:ext cx="6731001" cy="4024125"/>
          </a:xfrm>
        </p:spPr>
        <p:txBody>
          <a:bodyPr/>
          <a:lstStyle/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Con este proyecto esperamos cumplir con las funcionalidades y necesidades de la empresa. Esperando entregar mejoras de funcionabilidad en un futuro.</a:t>
            </a:r>
          </a:p>
        </p:txBody>
      </p:sp>
    </p:spTree>
    <p:extLst>
      <p:ext uri="{BB962C8B-B14F-4D97-AF65-F5344CB8AC3E}">
        <p14:creationId xmlns:p14="http://schemas.microsoft.com/office/powerpoint/2010/main" val="301247492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47</TotalTime>
  <Words>121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</vt:lpstr>
      <vt:lpstr>Estela de condensación</vt:lpstr>
      <vt:lpstr>Programación web</vt:lpstr>
      <vt:lpstr>Solución propuesta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</dc:title>
  <dc:creator>CYNTHIA ALEJANDRA MORENO MARTINEZ</dc:creator>
  <cp:lastModifiedBy>CYNTHIA ALEJANDRA MORENO MARTINEZ</cp:lastModifiedBy>
  <cp:revision>2</cp:revision>
  <dcterms:created xsi:type="dcterms:W3CDTF">2022-04-11T01:09:49Z</dcterms:created>
  <dcterms:modified xsi:type="dcterms:W3CDTF">2022-06-29T01:36:34Z</dcterms:modified>
</cp:coreProperties>
</file>