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5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8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3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9439-2F72-4967-A654-C80AD58B345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C87C-584F-493F-9C4B-429463BE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stal Eyes Clipart, vector clip art online, royalty free desig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80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y Documents\My Desktop\hands-clip-art-free-download-beautiful-decoration-praying-hands-clipart-open-panda-free-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48865"/>
            <a:ext cx="5040560" cy="369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1560" y="1268760"/>
            <a:ext cx="7992888" cy="1059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lbertus Medium" panose="020E0602030304020304" pitchFamily="34" charset="0"/>
              </a:rPr>
              <a:t>ModelTeller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43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stal Eyes Clipart, vector clip art online, royalty free design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80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y Documents\My Desktop\hands-clip-art-free-download-beautiful-decoration-praying-hands-clipart-open-panda-free-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48865"/>
            <a:ext cx="5040560" cy="369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4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Shiran</dc:creator>
  <cp:lastModifiedBy>Shiran</cp:lastModifiedBy>
  <cp:revision>2</cp:revision>
  <dcterms:created xsi:type="dcterms:W3CDTF">2018-08-09T07:07:24Z</dcterms:created>
  <dcterms:modified xsi:type="dcterms:W3CDTF">2018-08-09T07:27:27Z</dcterms:modified>
</cp:coreProperties>
</file>