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61" r:id="rId5"/>
    <p:sldId id="262" r:id="rId6"/>
    <p:sldId id="267" r:id="rId7"/>
    <p:sldId id="269" r:id="rId8"/>
    <p:sldId id="263" r:id="rId9"/>
    <p:sldId id="264" r:id="rId10"/>
    <p:sldId id="265" r:id="rId11"/>
    <p:sldId id="266" r:id="rId12"/>
    <p:sldId id="268" r:id="rId13"/>
    <p:sldId id="270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6FFC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dirty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3BFFAB2B-BC81-4F09-BF06-F172F89317D5}" type="datetimeFigureOut">
              <a:rPr lang="fr-FR" smtClean="0"/>
              <a:t>02/07/2016</a:t>
            </a:fld>
            <a:endParaRPr lang="fr-FR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8E3ADE-5C96-476E-8A18-C788635AAAB8}" type="slidenum">
              <a:rPr lang="fr-FR" smtClean="0"/>
              <a:t>‹#›</a:t>
            </a:fld>
            <a:endParaRPr lang="fr-FR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AB2B-BC81-4F09-BF06-F172F89317D5}" type="datetimeFigureOut">
              <a:rPr lang="fr-FR" smtClean="0"/>
              <a:t>02/07/2016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3ADE-5C96-476E-8A18-C788635AAAB8}" type="slidenum">
              <a:rPr lang="fr-FR" smtClean="0"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AB2B-BC81-4F09-BF06-F172F89317D5}" type="datetimeFigureOut">
              <a:rPr lang="fr-FR" smtClean="0"/>
              <a:t>02/07/2016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3ADE-5C96-476E-8A18-C788635AAAB8}" type="slidenum">
              <a:rPr lang="fr-FR" smtClean="0"/>
              <a:t>‹#›</a:t>
            </a:fld>
            <a:endParaRPr lang="fr-FR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BFFAB2B-BC81-4F09-BF06-F172F89317D5}" type="datetimeFigureOut">
              <a:rPr lang="fr-FR" smtClean="0"/>
              <a:t>02/07/2016</a:t>
            </a:fld>
            <a:endParaRPr lang="fr-FR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68E3ADE-5C96-476E-8A18-C788635AAAB8}" type="slidenum">
              <a:rPr lang="fr-FR" smtClean="0"/>
              <a:t>‹#›</a:t>
            </a:fld>
            <a:endParaRPr lang="fr-FR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dirty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AB2B-BC81-4F09-BF06-F172F89317D5}" type="datetimeFigureOut">
              <a:rPr lang="fr-FR" smtClean="0"/>
              <a:t>02/07/2016</a:t>
            </a:fld>
            <a:endParaRPr lang="fr-FR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8E3ADE-5C96-476E-8A18-C788635AAAB8}" type="slidenum">
              <a:rPr lang="fr-FR" smtClean="0"/>
              <a:t>‹#›</a:t>
            </a:fld>
            <a:endParaRPr lang="fr-FR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BFFAB2B-BC81-4F09-BF06-F172F89317D5}" type="datetimeFigureOut">
              <a:rPr lang="fr-FR" smtClean="0"/>
              <a:t>02/07/2016</a:t>
            </a:fld>
            <a:endParaRPr lang="fr-FR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68E3ADE-5C96-476E-8A18-C788635AAAB8}" type="slidenum">
              <a:rPr lang="fr-FR" smtClean="0"/>
              <a:t>‹#›</a:t>
            </a:fld>
            <a:endParaRPr lang="fr-FR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BFFAB2B-BC81-4F09-BF06-F172F89317D5}" type="datetimeFigureOut">
              <a:rPr lang="fr-FR" smtClean="0"/>
              <a:t>02/07/2016</a:t>
            </a:fld>
            <a:endParaRPr lang="fr-FR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68E3ADE-5C96-476E-8A18-C788635AAAB8}" type="slidenum">
              <a:rPr lang="fr-FR" smtClean="0"/>
              <a:t>‹#›</a:t>
            </a:fld>
            <a:endParaRPr lang="fr-FR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AB2B-BC81-4F09-BF06-F172F89317D5}" type="datetimeFigureOut">
              <a:rPr lang="fr-FR" smtClean="0"/>
              <a:t>02/07/2016</a:t>
            </a:fld>
            <a:endParaRPr lang="fr-FR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8E3ADE-5C96-476E-8A18-C788635AAAB8}" type="slidenum">
              <a:rPr lang="fr-FR" smtClean="0"/>
              <a:t>‹#›</a:t>
            </a:fld>
            <a:endParaRPr lang="fr-FR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AB2B-BC81-4F09-BF06-F172F89317D5}" type="datetimeFigureOut">
              <a:rPr lang="fr-FR" smtClean="0"/>
              <a:t>02/07/2016</a:t>
            </a:fld>
            <a:endParaRPr lang="fr-F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8E3ADE-5C96-476E-8A18-C788635AAAB8}" type="slidenum">
              <a:rPr lang="fr-FR" smtClean="0"/>
              <a:t>‹#›</a:t>
            </a:fld>
            <a:endParaRPr lang="fr-FR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BFFAB2B-BC81-4F09-BF06-F172F89317D5}" type="datetimeFigureOut">
              <a:rPr lang="fr-FR" smtClean="0"/>
              <a:t>02/07/2016</a:t>
            </a:fld>
            <a:endParaRPr lang="fr-FR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68E3ADE-5C96-476E-8A18-C788635AAAB8}" type="slidenum">
              <a:rPr lang="fr-FR" smtClean="0"/>
              <a:t>‹#›</a:t>
            </a:fld>
            <a:endParaRPr lang="fr-FR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3BFFAB2B-BC81-4F09-BF06-F172F89317D5}" type="datetimeFigureOut">
              <a:rPr lang="fr-FR" smtClean="0"/>
              <a:t>02/07/2016</a:t>
            </a:fld>
            <a:endParaRPr lang="fr-FR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C68E3ADE-5C96-476E-8A18-C788635AAAB8}" type="slidenum">
              <a:rPr lang="fr-FR" smtClean="0"/>
              <a:t>‹#›</a:t>
            </a:fld>
            <a:endParaRPr lang="fr-FR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3BFFAB2B-BC81-4F09-BF06-F172F89317D5}" type="datetimeFigureOut">
              <a:rPr lang="fr-FR" smtClean="0"/>
              <a:t>02/07/2016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C68E3ADE-5C96-476E-8A18-C788635AAAB8}" type="slidenum">
              <a:rPr lang="fr-FR" smtClean="0"/>
              <a:t>‹#›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611707"/>
            <a:ext cx="8077200" cy="1524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    </a:t>
            </a:r>
            <a:r>
              <a:rPr lang="en-US" sz="2400" dirty="0" smtClean="0">
                <a:solidFill>
                  <a:schemeClr val="tx1"/>
                </a:solidFill>
              </a:rPr>
              <a:t>Maysa Abou jamra          &amp;         Mahdi Khashab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       Chirine Hamdoun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90600"/>
            <a:ext cx="7772400" cy="2362200"/>
          </a:xfrm>
        </p:spPr>
        <p:txBody>
          <a:bodyPr>
            <a:normAutofit fontScale="90000"/>
          </a:bodyPr>
          <a:lstStyle/>
          <a:p>
            <a:pPr marL="182880" indent="0"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    </a:t>
            </a:r>
            <a:b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   Projet Php: </a:t>
            </a:r>
            <a:b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  Commerce      en   ligne </a:t>
            </a:r>
            <a:b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      (electronics)            </a:t>
            </a:r>
            <a:endParaRPr lang="fr-FR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7400" y="3657600"/>
            <a:ext cx="441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Presente  par :</a:t>
            </a:r>
          </a:p>
          <a:p>
            <a:endParaRPr lang="fr-F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290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toshiba\Desktop\screanshot php\after added to carte(show carte)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0"/>
            <a:ext cx="9144000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5943600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 contenu de ton shopping cart sera modifie a chaque fois que tu ajoutes un </a:t>
            </a:r>
            <a:r>
              <a:rPr lang="en-US" dirty="0" smtClean="0"/>
              <a:t>produit </a:t>
            </a:r>
            <a:r>
              <a:rPr lang="en-US" dirty="0" smtClean="0"/>
              <a:t>aussi</a:t>
            </a:r>
            <a:r>
              <a:rPr lang="en-US" dirty="0" smtClean="0"/>
              <a:t> </a:t>
            </a:r>
            <a:r>
              <a:rPr lang="en-US" dirty="0" smtClean="0"/>
              <a:t>tu</a:t>
            </a:r>
            <a:r>
              <a:rPr lang="en-US" dirty="0" smtClean="0"/>
              <a:t> </a:t>
            </a:r>
            <a:r>
              <a:rPr lang="en-US" dirty="0" smtClean="0"/>
              <a:t>peux</a:t>
            </a:r>
            <a:r>
              <a:rPr lang="en-US" dirty="0" smtClean="0"/>
              <a:t> </a:t>
            </a:r>
            <a:r>
              <a:rPr lang="en-US" dirty="0" smtClean="0"/>
              <a:t>supprimer</a:t>
            </a:r>
            <a:r>
              <a:rPr lang="en-US" dirty="0" smtClean="0"/>
              <a:t> un produit de ta carte.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952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" indent="0">
              <a:buNone/>
            </a:pPr>
            <a:endParaRPr lang="fr-FR" dirty="0"/>
          </a:p>
        </p:txBody>
      </p:sp>
      <p:pic>
        <p:nvPicPr>
          <p:cNvPr id="7170" name="Picture 2" descr="C:\Users\toshiba\Desktop\screanshot php\goto check o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58674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On entre nos informations </a:t>
            </a:r>
            <a:r>
              <a:rPr lang="en-US" dirty="0" smtClean="0"/>
              <a:t>dont le plus  important est ;’adresse sur lequel les </a:t>
            </a:r>
            <a:r>
              <a:rPr lang="en-US" dirty="0" smtClean="0"/>
              <a:t> </a:t>
            </a:r>
            <a:r>
              <a:rPr lang="en-US" dirty="0" smtClean="0"/>
              <a:t>produits doivent etre envoyes .</a:t>
            </a:r>
          </a:p>
          <a:p>
            <a:r>
              <a:rPr lang="en-US" dirty="0" smtClean="0"/>
              <a:t>En cas de client enregistre,on peut lui choisir une nouvelle adresse ou bien ceux dans la database.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320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6" name="Picture 2" descr="C:\Users\toshiba\Desktop\type paye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1" y="533400"/>
            <a:ext cx="9109364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781" y="6019800"/>
            <a:ext cx="8818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 smtClean="0"/>
              <a:t>On choisit la methode de paiement ,si par paypal elle nous prend a ce site </a:t>
            </a:r>
            <a:r>
              <a:rPr lang="en-US" dirty="0" smtClean="0"/>
              <a:t>et si par cheque on entre le numero de carte de credit.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37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76200"/>
            <a:ext cx="86106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</a:t>
            </a:r>
          </a:p>
          <a:p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smtClean="0">
                <a:solidFill>
                  <a:srgbClr val="FFFFFF"/>
                </a:solidFill>
              </a:rPr>
              <a:t>               D.   </a:t>
            </a:r>
            <a:r>
              <a:rPr lang="en-US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SITE VU DU COTE ADMIN</a:t>
            </a:r>
          </a:p>
          <a:p>
            <a:endParaRPr lang="fr-FR" sz="2400" dirty="0">
              <a:solidFill>
                <a:srgbClr val="FFFFFF"/>
              </a:solidFill>
            </a:endParaRPr>
          </a:p>
        </p:txBody>
      </p:sp>
      <p:pic>
        <p:nvPicPr>
          <p:cNvPr id="1026" name="Picture 2" descr="C:\Users\toshiba\Desktop\adminlogin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95400"/>
            <a:ext cx="8991600" cy="477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6172200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L’admin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doit</a:t>
            </a:r>
            <a:r>
              <a:rPr lang="en-US" dirty="0" smtClean="0">
                <a:solidFill>
                  <a:srgbClr val="FFFFFF"/>
                </a:solidFill>
              </a:rPr>
              <a:t> faire login avec son nom et password </a:t>
            </a:r>
            <a:r>
              <a:rPr lang="en-US" dirty="0" smtClean="0">
                <a:solidFill>
                  <a:srgbClr val="FFFFFF"/>
                </a:solidFill>
              </a:rPr>
              <a:t>corectement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entres</a:t>
            </a:r>
            <a:r>
              <a:rPr lang="en-US" dirty="0" smtClean="0">
                <a:solidFill>
                  <a:srgbClr val="FFFFFF"/>
                </a:solidFill>
              </a:rPr>
              <a:t>.</a:t>
            </a:r>
            <a:endParaRPr lang="fr-F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72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toshiba\Desktop\tachesAdmin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2" y="685800"/>
            <a:ext cx="9123218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57150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L’admin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peut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choisir</a:t>
            </a:r>
            <a:r>
              <a:rPr lang="en-US" dirty="0" smtClean="0">
                <a:solidFill>
                  <a:srgbClr val="FFFFFF"/>
                </a:solidFill>
              </a:rPr>
              <a:t> si </a:t>
            </a:r>
            <a:r>
              <a:rPr lang="en-US" dirty="0" smtClean="0">
                <a:solidFill>
                  <a:srgbClr val="FFFFFF"/>
                </a:solidFill>
              </a:rPr>
              <a:t>il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veut</a:t>
            </a:r>
            <a:r>
              <a:rPr lang="en-US" dirty="0" smtClean="0">
                <a:solidFill>
                  <a:srgbClr val="FFFFFF"/>
                </a:solidFill>
              </a:rPr>
              <a:t> examiner les </a:t>
            </a:r>
            <a:r>
              <a:rPr lang="en-US" dirty="0" smtClean="0">
                <a:solidFill>
                  <a:srgbClr val="FFFFFF"/>
                </a:solidFill>
              </a:rPr>
              <a:t>produits</a:t>
            </a:r>
            <a:r>
              <a:rPr lang="en-US" dirty="0" smtClean="0">
                <a:solidFill>
                  <a:srgbClr val="FFFFFF"/>
                </a:solidFill>
              </a:rPr>
              <a:t> et changer </a:t>
            </a:r>
            <a:r>
              <a:rPr lang="en-US" dirty="0" smtClean="0">
                <a:solidFill>
                  <a:srgbClr val="FFFFFF"/>
                </a:solidFill>
              </a:rPr>
              <a:t>leur</a:t>
            </a:r>
            <a:r>
              <a:rPr lang="en-US" dirty="0" smtClean="0">
                <a:solidFill>
                  <a:srgbClr val="FFFFFF"/>
                </a:solidFill>
              </a:rPr>
              <a:t> prix </a:t>
            </a:r>
            <a:r>
              <a:rPr lang="en-US" dirty="0" smtClean="0">
                <a:solidFill>
                  <a:srgbClr val="FFFFFF"/>
                </a:solidFill>
              </a:rPr>
              <a:t>ou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bien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ajouter</a:t>
            </a:r>
            <a:r>
              <a:rPr lang="en-US" dirty="0" smtClean="0">
                <a:solidFill>
                  <a:srgbClr val="FFFFFF"/>
                </a:solidFill>
              </a:rPr>
              <a:t> des </a:t>
            </a:r>
            <a:r>
              <a:rPr lang="en-US" dirty="0" smtClean="0">
                <a:solidFill>
                  <a:srgbClr val="FFFFFF"/>
                </a:solidFill>
              </a:rPr>
              <a:t>produits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ou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bien</a:t>
            </a:r>
            <a:r>
              <a:rPr lang="en-US" dirty="0" smtClean="0">
                <a:solidFill>
                  <a:srgbClr val="FFFFFF"/>
                </a:solidFill>
              </a:rPr>
              <a:t> verifier les </a:t>
            </a:r>
            <a:r>
              <a:rPr lang="en-US" dirty="0" smtClean="0">
                <a:solidFill>
                  <a:srgbClr val="FFFFFF"/>
                </a:solidFill>
              </a:rPr>
              <a:t>ordres</a:t>
            </a:r>
            <a:r>
              <a:rPr lang="en-US" dirty="0" smtClean="0">
                <a:solidFill>
                  <a:srgbClr val="FFFFFF"/>
                </a:solidFill>
              </a:rPr>
              <a:t>.</a:t>
            </a:r>
            <a:endParaRPr lang="fr-F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36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oshiba\Desktop\produi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8" y="609600"/>
            <a:ext cx="9116291" cy="530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491" y="6253854"/>
            <a:ext cx="911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                                   </a:t>
            </a:r>
            <a:r>
              <a:rPr lang="en-US" dirty="0" smtClean="0">
                <a:solidFill>
                  <a:srgbClr val="FFFFFF"/>
                </a:solidFill>
              </a:rPr>
              <a:t>L’admin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peut</a:t>
            </a:r>
            <a:r>
              <a:rPr lang="en-US" dirty="0" smtClean="0">
                <a:solidFill>
                  <a:srgbClr val="FFFFFF"/>
                </a:solidFill>
              </a:rPr>
              <a:t> modifier les prix des </a:t>
            </a:r>
            <a:r>
              <a:rPr lang="en-US" dirty="0" smtClean="0">
                <a:solidFill>
                  <a:srgbClr val="FFFFFF"/>
                </a:solidFill>
              </a:rPr>
              <a:t>produits</a:t>
            </a:r>
            <a:endParaRPr lang="fr-F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4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toshiba\Desktop\ajouterproduit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" y="609600"/>
            <a:ext cx="9047018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56388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</a:t>
            </a:r>
            <a:r>
              <a:rPr lang="en-US" dirty="0" smtClean="0">
                <a:solidFill>
                  <a:srgbClr val="FFFFFF"/>
                </a:solidFill>
              </a:rPr>
              <a:t>L’administrateur</a:t>
            </a:r>
            <a:r>
              <a:rPr lang="en-US" dirty="0" smtClean="0">
                <a:solidFill>
                  <a:srgbClr val="FFFFFF"/>
                </a:solidFill>
              </a:rPr>
              <a:t>  </a:t>
            </a:r>
            <a:r>
              <a:rPr lang="en-US" dirty="0" smtClean="0">
                <a:solidFill>
                  <a:srgbClr val="FFFFFF"/>
                </a:solidFill>
              </a:rPr>
              <a:t>peut</a:t>
            </a:r>
            <a:r>
              <a:rPr lang="en-US" dirty="0" smtClean="0">
                <a:solidFill>
                  <a:srgbClr val="FFFFFF"/>
                </a:solidFill>
              </a:rPr>
              <a:t>  </a:t>
            </a:r>
            <a:r>
              <a:rPr lang="en-US" dirty="0" smtClean="0">
                <a:solidFill>
                  <a:srgbClr val="FFFFFF"/>
                </a:solidFill>
              </a:rPr>
              <a:t>ajouter</a:t>
            </a:r>
            <a:r>
              <a:rPr lang="en-US" dirty="0" smtClean="0">
                <a:solidFill>
                  <a:srgbClr val="FFFFFF"/>
                </a:solidFill>
              </a:rPr>
              <a:t> des </a:t>
            </a:r>
            <a:r>
              <a:rPr lang="en-US" dirty="0" smtClean="0">
                <a:solidFill>
                  <a:srgbClr val="FFFFFF"/>
                </a:solidFill>
              </a:rPr>
              <a:t>produits</a:t>
            </a:r>
            <a:r>
              <a:rPr lang="en-US" dirty="0" smtClean="0">
                <a:solidFill>
                  <a:srgbClr val="FFFFFF"/>
                </a:solidFill>
              </a:rPr>
              <a:t>  en entrant les </a:t>
            </a:r>
            <a:r>
              <a:rPr lang="en-US" dirty="0" smtClean="0">
                <a:solidFill>
                  <a:srgbClr val="FFFFFF"/>
                </a:solidFill>
              </a:rPr>
              <a:t>donnees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necessaires</a:t>
            </a:r>
            <a:endParaRPr lang="fr-F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86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toshiba\Desktop\vieworders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" y="609600"/>
            <a:ext cx="9067800" cy="4787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5486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</a:t>
            </a:r>
          </a:p>
          <a:p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                                 </a:t>
            </a:r>
            <a:r>
              <a:rPr lang="en-US" dirty="0" smtClean="0">
                <a:solidFill>
                  <a:srgbClr val="FFFFFF"/>
                </a:solidFill>
              </a:rPr>
              <a:t>L’administrateur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voie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les </a:t>
            </a:r>
            <a:r>
              <a:rPr lang="en-US" dirty="0" smtClean="0">
                <a:solidFill>
                  <a:srgbClr val="FFFFFF"/>
                </a:solidFill>
              </a:rPr>
              <a:t>commandes</a:t>
            </a:r>
            <a:r>
              <a:rPr lang="en-US" dirty="0" smtClean="0">
                <a:solidFill>
                  <a:srgbClr val="FFFFFF"/>
                </a:solidFill>
              </a:rPr>
              <a:t> et les </a:t>
            </a:r>
            <a:r>
              <a:rPr lang="en-US" dirty="0" smtClean="0">
                <a:solidFill>
                  <a:srgbClr val="FFFFFF"/>
                </a:solidFill>
              </a:rPr>
              <a:t>verifie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endParaRPr lang="fr-F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83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04800" y="1828800"/>
            <a:ext cx="8382000" cy="5791200"/>
          </a:xfrm>
        </p:spPr>
        <p:txBody>
          <a:bodyPr/>
          <a:lstStyle/>
          <a:p>
            <a:pPr marL="560070" indent="-514350">
              <a:buFont typeface="+mj-lt"/>
              <a:buAutoNum type="alphaUcPeriod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  <a:p>
            <a:pPr marL="560070" indent="-514350">
              <a:buFont typeface="+mj-lt"/>
              <a:buAutoNum type="alphaUcPeriod"/>
            </a:pP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60070" indent="-514350">
              <a:buFont typeface="+mj-lt"/>
              <a:buAutoNum type="alphaUcPeriod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FORM</a:t>
            </a:r>
          </a:p>
          <a:p>
            <a:pPr marL="560070" indent="-514350">
              <a:buFont typeface="+mj-lt"/>
              <a:buAutoNum type="alphaUcPeriod"/>
            </a:pP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60070" indent="-514350">
              <a:buFont typeface="+mj-lt"/>
              <a:buAutoNum type="alphaUcPeriod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SITE  VU DU COTE CLIENT</a:t>
            </a:r>
          </a:p>
          <a:p>
            <a:pPr marL="560070" indent="-514350">
              <a:buFont typeface="+mj-lt"/>
              <a:buAutoNum type="alphaUcPeriod"/>
            </a:pP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60070" indent="-514350">
              <a:buFont typeface="+mj-lt"/>
              <a:buAutoNum type="alphaUcPeriod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SITE VU DU COTE ADMIN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640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304800"/>
            <a:ext cx="8229600" cy="5943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200" dirty="0" smtClean="0">
                <a:solidFill>
                  <a:srgbClr val="FFFFFF"/>
                </a:solidFill>
              </a:rPr>
              <a:t>A.INTRODUCTION</a:t>
            </a:r>
          </a:p>
          <a:p>
            <a:pPr marL="45720" indent="0">
              <a:buNone/>
            </a:pPr>
            <a:endParaRPr lang="en-US" sz="3200" dirty="0" smtClean="0"/>
          </a:p>
          <a:p>
            <a:pPr marL="45720" indent="0">
              <a:buNone/>
            </a:pPr>
            <a:endParaRPr lang="en-US" sz="3200" dirty="0" smtClean="0"/>
          </a:p>
          <a:p>
            <a:pPr marL="45720" indent="0">
              <a:buNone/>
            </a:pPr>
            <a:r>
              <a:rPr lang="en-US" sz="3200" dirty="0" smtClean="0"/>
              <a:t>Ce site vous permet d’acheter des produits electroniques en ligne (laptops,cameras,..)</a:t>
            </a:r>
          </a:p>
          <a:p>
            <a:pPr marL="45720" indent="0">
              <a:buNone/>
            </a:pPr>
            <a:endParaRPr lang="en-US" sz="3200" dirty="0" smtClean="0"/>
          </a:p>
          <a:p>
            <a:pPr marL="45720" indent="0">
              <a:buNone/>
            </a:pPr>
            <a:r>
              <a:rPr lang="en-US" sz="3200" dirty="0" smtClean="0"/>
              <a:t>Vous pouvez benificier des fonctionnalites du site si vous etes enregistres ou pas.</a:t>
            </a:r>
            <a:endParaRPr lang="fr-FR" sz="3200" dirty="0"/>
          </a:p>
        </p:txBody>
      </p:sp>
      <p:pic>
        <p:nvPicPr>
          <p:cNvPr id="1026" name="Picture 2" descr="C:\Users\toshiba\Desktop\projet php shop pcs\image\2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04800"/>
            <a:ext cx="220980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oshiba\Desktop\projet php shop pcs\image\1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486399"/>
            <a:ext cx="1209675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oshiba\Desktop\projet php shop pcs\image\7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5459556"/>
            <a:ext cx="10668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6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04800" y="76200"/>
            <a:ext cx="8534400" cy="62484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200" dirty="0" smtClean="0">
                <a:solidFill>
                  <a:srgbClr val="FFFFFF"/>
                </a:solidFill>
              </a:rPr>
              <a:t>   </a:t>
            </a:r>
            <a:r>
              <a:rPr lang="en-US" sz="3200" dirty="0" smtClean="0">
                <a:solidFill>
                  <a:srgbClr val="FFFFFF"/>
                </a:solidFill>
              </a:rPr>
              <a:t>B.DATABASE </a:t>
            </a:r>
            <a:r>
              <a:rPr lang="en-US" sz="3200" dirty="0" smtClean="0">
                <a:solidFill>
                  <a:srgbClr val="FFFFFF"/>
                </a:solidFill>
              </a:rPr>
              <a:t>FORM</a:t>
            </a:r>
          </a:p>
          <a:p>
            <a:pPr marL="45720" indent="0">
              <a:buNone/>
            </a:pPr>
            <a:r>
              <a:rPr lang="en-US" sz="3200" dirty="0" smtClean="0"/>
              <a:t>	</a:t>
            </a:r>
          </a:p>
          <a:p>
            <a:pPr marL="45720" indent="0">
              <a:buNone/>
            </a:pPr>
            <a:endParaRPr lang="en-US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050" name="Picture 2" descr="C:\Users\toshiba\Desktop\Screenshot_2016-6-24 9.42.5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85800"/>
            <a:ext cx="8839200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4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04800" y="0"/>
            <a:ext cx="8610600" cy="6553200"/>
          </a:xfrm>
        </p:spPr>
        <p:txBody>
          <a:bodyPr/>
          <a:lstStyle/>
          <a:p>
            <a:pPr marL="4572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                      </a:t>
            </a:r>
            <a:r>
              <a:rPr lang="en-US" sz="3200" dirty="0" smtClean="0">
                <a:solidFill>
                  <a:srgbClr val="FFFFFF"/>
                </a:solidFill>
              </a:rPr>
              <a:t>C </a:t>
            </a:r>
            <a:r>
              <a:rPr lang="en-US" sz="3200" dirty="0" smtClean="0">
                <a:solidFill>
                  <a:srgbClr val="FFFFFF"/>
                </a:solidFill>
              </a:rPr>
              <a:t>.SITE  </a:t>
            </a:r>
            <a:r>
              <a:rPr lang="en-US" sz="3200" dirty="0">
                <a:solidFill>
                  <a:srgbClr val="FFFFFF"/>
                </a:solidFill>
              </a:rPr>
              <a:t>VU DU COTE </a:t>
            </a:r>
            <a:r>
              <a:rPr lang="en-US" sz="3200" dirty="0" smtClean="0">
                <a:solidFill>
                  <a:srgbClr val="FFFFFF"/>
                </a:solidFill>
              </a:rPr>
              <a:t>CLIENT</a:t>
            </a:r>
          </a:p>
          <a:p>
            <a:pPr marL="45720" indent="0">
              <a:buNone/>
            </a:pPr>
            <a:endParaRPr lang="en-US" sz="3200" dirty="0">
              <a:solidFill>
                <a:schemeClr val="accent2">
                  <a:lumMod val="50000"/>
                </a:schemeClr>
              </a:solidFill>
            </a:endParaRPr>
          </a:p>
          <a:p>
            <a:pPr marL="45720" indent="0">
              <a:buNone/>
            </a:pPr>
            <a:r>
              <a:rPr lang="en-US" dirty="0" smtClean="0"/>
              <a:t> </a:t>
            </a:r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2484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</a:t>
            </a:r>
            <a:endParaRPr lang="fr-FR" dirty="0"/>
          </a:p>
        </p:txBody>
      </p:sp>
      <p:pic>
        <p:nvPicPr>
          <p:cNvPr id="3075" name="Picture 3" descr="C:\Users\toshiba\Desktop\screanshot php\index-ph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9144000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72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toshiba\Desktop\screanshot php\login form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371600"/>
            <a:ext cx="9144000" cy="407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5562600"/>
            <a:ext cx="906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Le client peut faire login si il est deja enregistree dans ce site ou bien faire un new </a:t>
            </a:r>
            <a:r>
              <a:rPr lang="en-US" dirty="0" smtClean="0"/>
              <a:t>account en </a:t>
            </a:r>
            <a:r>
              <a:rPr lang="en-US" dirty="0" smtClean="0"/>
              <a:t>appuyant</a:t>
            </a:r>
            <a:r>
              <a:rPr lang="en-US" dirty="0" smtClean="0"/>
              <a:t> sur “registering”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226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toshiba\Desktop\registre form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1440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" y="601980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Le nouveau client entre ses informations et ces informations sont ajoutes au database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615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56260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Apres qu’on choisit une categorie de produits, les produits de cette categorie seront affiches</a:t>
            </a:r>
          </a:p>
          <a:p>
            <a:r>
              <a:rPr lang="en-US" dirty="0" smtClean="0"/>
              <a:t>L’appui sur le boutton </a:t>
            </a:r>
            <a:r>
              <a:rPr lang="en-US" dirty="0" smtClean="0">
                <a:solidFill>
                  <a:srgbClr val="C00000"/>
                </a:solidFill>
              </a:rPr>
              <a:t>add to cart </a:t>
            </a:r>
            <a:r>
              <a:rPr lang="en-US" dirty="0" smtClean="0"/>
              <a:t>me prend a la page panier1.php   </a:t>
            </a:r>
            <a:endParaRPr lang="fr-FR" dirty="0"/>
          </a:p>
        </p:txBody>
      </p:sp>
      <p:sp>
        <p:nvSpPr>
          <p:cNvPr id="5" name="Right Arrow 4"/>
          <p:cNvSpPr/>
          <p:nvPr/>
        </p:nvSpPr>
        <p:spPr>
          <a:xfrm>
            <a:off x="7391400" y="6324599"/>
            <a:ext cx="685800" cy="438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099" name="Picture 3" descr="C:\Users\toshiba\Desktop\screanshot php\select one from ca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3" y="0"/>
            <a:ext cx="9125857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07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toshiba\Desktop\Screenshot_2016-6-24 12.2.26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295400"/>
            <a:ext cx="9144000" cy="407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51816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 smtClean="0"/>
              <a:t>                        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smtClean="0"/>
              <a:t>On </a:t>
            </a:r>
            <a:r>
              <a:rPr lang="en-US" dirty="0" smtClean="0"/>
              <a:t>choisit la quantite et </a:t>
            </a:r>
            <a:r>
              <a:rPr lang="en-US" dirty="0" smtClean="0"/>
              <a:t>on </a:t>
            </a:r>
            <a:r>
              <a:rPr lang="en-US" dirty="0" smtClean="0"/>
              <a:t> </a:t>
            </a:r>
            <a:r>
              <a:rPr lang="en-US" dirty="0" smtClean="0"/>
              <a:t>ajoute au panier</a:t>
            </a:r>
          </a:p>
        </p:txBody>
      </p:sp>
    </p:spTree>
    <p:extLst>
      <p:ext uri="{BB962C8B-B14F-4D97-AF65-F5344CB8AC3E}">
        <p14:creationId xmlns:p14="http://schemas.microsoft.com/office/powerpoint/2010/main" val="314766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Custom 3">
      <a:dk1>
        <a:srgbClr val="0075A2"/>
      </a:dk1>
      <a:lt1>
        <a:srgbClr val="F9C7F5"/>
      </a:lt1>
      <a:dk2>
        <a:srgbClr val="FFC000"/>
      </a:dk2>
      <a:lt2>
        <a:srgbClr val="DBF5F9"/>
      </a:lt2>
      <a:accent1>
        <a:srgbClr val="5DF0F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3799</TotalTime>
  <Words>315</Words>
  <Application>Microsoft Office PowerPoint</Application>
  <PresentationFormat>On-screen Show (4:3)</PresentationFormat>
  <Paragraphs>48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BlackTie</vt:lpstr>
      <vt:lpstr>              Projet Php:      Commerce      en   ligne         (electronics)  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toshiba</dc:creator>
  <cp:lastModifiedBy>toshiba</cp:lastModifiedBy>
  <cp:revision>24</cp:revision>
  <dcterms:created xsi:type="dcterms:W3CDTF">2016-06-24T04:47:06Z</dcterms:created>
  <dcterms:modified xsi:type="dcterms:W3CDTF">2016-07-01T23:44:09Z</dcterms:modified>
</cp:coreProperties>
</file>