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3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30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7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28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1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6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45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68E2-3F74-4E6A-A360-BA68CC10A69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A4D0-0525-4F76-91D2-743F3D28A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ug_(informatique)" TargetMode="External"/><Relationship Id="rId2" Type="http://schemas.openxmlformats.org/officeDocument/2006/relationships/hyperlink" Target="https://fr.wikipedia.org/wiki/Logici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474" y="228600"/>
            <a:ext cx="7772400" cy="23622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System Hardening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Durcissement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systeme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xfrm>
            <a:off x="1620983" y="3657600"/>
            <a:ext cx="70866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Presente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par : 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Maysa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Abou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Jamra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&amp;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Khadija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Jradeh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 descr="C:\Users\toshiba\Pictures\stock-photo-9540618-3d-lo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32" y="831273"/>
            <a:ext cx="746124" cy="69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shiba\Pictures\security-harde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33700"/>
            <a:ext cx="2362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</a:t>
            </a:r>
            <a:r>
              <a:rPr lang="en-US" dirty="0"/>
              <a:t>Packs</a:t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Definition: </a:t>
            </a:r>
            <a:r>
              <a:rPr lang="en-US" dirty="0" smtClean="0"/>
              <a:t>ensemble </a:t>
            </a:r>
            <a:r>
              <a:rPr lang="en-US" dirty="0" err="1" smtClean="0"/>
              <a:t>d’Updates</a:t>
            </a:r>
            <a:r>
              <a:rPr lang="en-US" dirty="0" smtClean="0"/>
              <a:t> et de </a:t>
            </a:r>
            <a:r>
              <a:rPr lang="en-US" dirty="0" err="1" smtClean="0"/>
              <a:t>HotFixes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Objectifs: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     - assurer </a:t>
            </a:r>
            <a:r>
              <a:rPr lang="fr-FR" dirty="0"/>
              <a:t>la sécurité </a:t>
            </a:r>
            <a:r>
              <a:rPr lang="fr-FR" dirty="0" smtClean="0"/>
              <a:t>de ressources  	        - assurer </a:t>
            </a:r>
            <a:r>
              <a:rPr lang="fr-FR" dirty="0"/>
              <a:t>la disponibilité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78782" y="5713786"/>
            <a:ext cx="226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N.B: </a:t>
            </a:r>
          </a:p>
          <a:p>
            <a:r>
              <a:rPr lang="en-US" dirty="0" smtClean="0"/>
              <a:t>test par </a:t>
            </a:r>
            <a:r>
              <a:rPr lang="en-US" dirty="0" err="1" smtClean="0"/>
              <a:t>vendeurs</a:t>
            </a:r>
            <a:r>
              <a:rPr lang="en-US" dirty="0" smtClean="0"/>
              <a:t> du OS software et 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section </a:t>
            </a:r>
            <a:r>
              <a:rPr lang="fr-FR" dirty="0"/>
              <a:t>de </a:t>
            </a:r>
            <a:r>
              <a:rPr lang="fr-FR" dirty="0" smtClean="0"/>
              <a:t>code </a:t>
            </a:r>
            <a:r>
              <a:rPr lang="fr-FR" dirty="0"/>
              <a:t>ajoute à un </a:t>
            </a:r>
            <a:r>
              <a:rPr lang="fr-FR" dirty="0">
                <a:hlinkClick r:id="rId2" tooltip="Logiciel"/>
              </a:rPr>
              <a:t>logiciel</a:t>
            </a:r>
            <a:r>
              <a:rPr lang="fr-FR" dirty="0"/>
              <a:t>, </a:t>
            </a:r>
            <a:r>
              <a:rPr lang="fr-FR" dirty="0" smtClean="0"/>
              <a:t>pour corriger un</a:t>
            </a:r>
            <a:r>
              <a:rPr lang="fr-FR" dirty="0"/>
              <a:t> </a:t>
            </a:r>
            <a:r>
              <a:rPr lang="fr-FR" dirty="0" smtClean="0">
                <a:hlinkClick r:id="rId3" tooltip="Bug (informatique)"/>
              </a:rPr>
              <a:t>bug</a:t>
            </a:r>
            <a:r>
              <a:rPr lang="fr-FR" dirty="0" smtClean="0"/>
              <a:t> (par ex)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comprend</a:t>
            </a:r>
            <a:r>
              <a:rPr lang="en-US" dirty="0" smtClean="0"/>
              <a:t> la correction des </a:t>
            </a:r>
            <a:r>
              <a:rPr lang="en-US" dirty="0" err="1" smtClean="0"/>
              <a:t>vulnerabilites</a:t>
            </a:r>
            <a:r>
              <a:rPr lang="en-US" dirty="0" smtClean="0"/>
              <a:t> de </a:t>
            </a:r>
            <a:r>
              <a:rPr lang="en-US" dirty="0" err="1" smtClean="0"/>
              <a:t>securite</a:t>
            </a:r>
            <a:endParaRPr lang="fr-F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29400" y="574460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N.B: pour installer new patch </a:t>
            </a:r>
            <a:r>
              <a:rPr lang="en-US" dirty="0" err="1" smtClean="0"/>
              <a:t>mieux</a:t>
            </a:r>
            <a:r>
              <a:rPr lang="en-US" dirty="0" smtClean="0"/>
              <a:t> </a:t>
            </a:r>
            <a:r>
              <a:rPr lang="en-US" dirty="0" err="1" smtClean="0"/>
              <a:t>d’installer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connus</a:t>
            </a:r>
            <a:r>
              <a:rPr lang="en-US" dirty="0" smtClean="0"/>
              <a:t> </a:t>
            </a:r>
            <a:r>
              <a:rPr lang="en-US" dirty="0" err="1" smtClean="0"/>
              <a:t>avant</a:t>
            </a:r>
            <a:endParaRPr lang="fr-FR" dirty="0"/>
          </a:p>
        </p:txBody>
      </p:sp>
      <p:pic>
        <p:nvPicPr>
          <p:cNvPr id="3075" name="Picture 3" descr="C:\Users\toshiba\Pictures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1905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C:\Users\toshiba\Pictures\te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68" y="1895656"/>
            <a:ext cx="3429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600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Updates</a:t>
            </a:r>
            <a:endParaRPr lang="fr-F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33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</a:t>
            </a:r>
            <a:r>
              <a:rPr lang="en-US" sz="3600" dirty="0" err="1" smtClean="0"/>
              <a:t>HotFixes</a:t>
            </a:r>
            <a:endParaRPr lang="fr-FR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835553" y="1600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Service Packs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9406" y="537556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Patches</a:t>
            </a:r>
            <a:endParaRPr lang="fr-FR" sz="3600" dirty="0"/>
          </a:p>
        </p:txBody>
      </p:sp>
      <p:sp>
        <p:nvSpPr>
          <p:cNvPr id="31" name="Right Arrow 30"/>
          <p:cNvSpPr/>
          <p:nvPr/>
        </p:nvSpPr>
        <p:spPr>
          <a:xfrm rot="1964358">
            <a:off x="2275875" y="2531270"/>
            <a:ext cx="685800" cy="367985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ight Arrow 31"/>
          <p:cNvSpPr/>
          <p:nvPr/>
        </p:nvSpPr>
        <p:spPr>
          <a:xfrm rot="19201286">
            <a:off x="1934613" y="4743873"/>
            <a:ext cx="685800" cy="367985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ight Arrow 32"/>
          <p:cNvSpPr/>
          <p:nvPr/>
        </p:nvSpPr>
        <p:spPr>
          <a:xfrm rot="8140024">
            <a:off x="5492653" y="2699105"/>
            <a:ext cx="685800" cy="367985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ight Arrow 33"/>
          <p:cNvSpPr/>
          <p:nvPr/>
        </p:nvSpPr>
        <p:spPr>
          <a:xfrm rot="13980677">
            <a:off x="5866506" y="4620201"/>
            <a:ext cx="685800" cy="367985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31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5)Network hardening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rotocoles</a:t>
            </a:r>
            <a:r>
              <a:rPr lang="en-US" dirty="0" smtClean="0"/>
              <a:t> </a:t>
            </a:r>
            <a:r>
              <a:rPr lang="en-US" dirty="0" err="1" smtClean="0"/>
              <a:t>securises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nti-malware software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Implementer </a:t>
            </a:r>
            <a:r>
              <a:rPr lang="en-US" dirty="0" err="1" smtClean="0"/>
              <a:t>securite</a:t>
            </a:r>
            <a:r>
              <a:rPr lang="en-US" dirty="0" smtClean="0"/>
              <a:t> (switch et router)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Principes</a:t>
            </a:r>
            <a:r>
              <a:rPr lang="en-US" dirty="0" smtClean="0"/>
              <a:t> de </a:t>
            </a:r>
            <a:r>
              <a:rPr lang="en-US" dirty="0" err="1" smtClean="0"/>
              <a:t>cryptage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Wireless network hardening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Politiques</a:t>
            </a:r>
            <a:r>
              <a:rPr lang="en-US" dirty="0" smtClean="0"/>
              <a:t> de </a:t>
            </a:r>
            <a:r>
              <a:rPr lang="en-US" dirty="0" err="1" smtClean="0"/>
              <a:t>securite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Authentification </a:t>
            </a:r>
            <a:r>
              <a:rPr lang="fr-FR" dirty="0" smtClean="0"/>
              <a:t>d'utilisateur</a:t>
            </a:r>
          </a:p>
        </p:txBody>
      </p:sp>
    </p:spTree>
    <p:extLst>
      <p:ext uri="{BB962C8B-B14F-4D97-AF65-F5344CB8AC3E}">
        <p14:creationId xmlns:p14="http://schemas.microsoft.com/office/powerpoint/2010/main" val="7080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rotocoles</a:t>
            </a:r>
            <a:r>
              <a:rPr lang="en-US" dirty="0" smtClean="0"/>
              <a:t> </a:t>
            </a:r>
            <a:r>
              <a:rPr lang="en-US" dirty="0" err="1" smtClean="0"/>
              <a:t>securises</a:t>
            </a:r>
            <a:endParaRPr lang="fr-FR" dirty="0"/>
          </a:p>
        </p:txBody>
      </p:sp>
      <p:pic>
        <p:nvPicPr>
          <p:cNvPr id="4103" name="Picture 7" descr="C:\Users\toshiba\Pictures\images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76400"/>
            <a:ext cx="1905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toshiba\Pictures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6764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toshiba\Pictures\images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43050"/>
            <a:ext cx="14382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toshiba\Pictures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12177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toshiba\Pictures\ipse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4312227"/>
            <a:ext cx="30099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toshiba\Pictures\images (4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1409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Anti-malware software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Host-based anti-malware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Network-based anti-malware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endParaRPr lang="fr-FR" dirty="0"/>
          </a:p>
        </p:txBody>
      </p:sp>
      <p:sp>
        <p:nvSpPr>
          <p:cNvPr id="4" name="Cloud 3"/>
          <p:cNvSpPr/>
          <p:nvPr/>
        </p:nvSpPr>
        <p:spPr>
          <a:xfrm>
            <a:off x="2667000" y="4663787"/>
            <a:ext cx="5410200" cy="114300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200400" y="500445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Cloud-based   anti-malware</a:t>
            </a:r>
            <a:endParaRPr lang="fr-FR" sz="2400" dirty="0"/>
          </a:p>
        </p:txBody>
      </p:sp>
      <p:cxnSp>
        <p:nvCxnSpPr>
          <p:cNvPr id="7" name="Curved Connector 6"/>
          <p:cNvCxnSpPr/>
          <p:nvPr/>
        </p:nvCxnSpPr>
        <p:spPr>
          <a:xfrm>
            <a:off x="1104901" y="2213264"/>
            <a:ext cx="685800" cy="2286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447801" y="3429000"/>
            <a:ext cx="685800" cy="2286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724892" y="4736023"/>
            <a:ext cx="817418" cy="31519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Implementer </a:t>
            </a:r>
            <a:r>
              <a:rPr lang="en-US" dirty="0" err="1" smtClean="0"/>
              <a:t>securite</a:t>
            </a:r>
            <a:r>
              <a:rPr lang="en-US" dirty="0" smtClean="0"/>
              <a:t>(switch ,router)</a:t>
            </a:r>
            <a:endParaRPr lang="fr-FR" dirty="0"/>
          </a:p>
        </p:txBody>
      </p:sp>
      <p:pic>
        <p:nvPicPr>
          <p:cNvPr id="5122" name="Picture 2" descr="C:\Users\toshiba\Pictures\images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6" y="3200400"/>
            <a:ext cx="376410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oshiba\Pictures\image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30" y="259080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9528" y="4710499"/>
            <a:ext cx="310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Activer</a:t>
            </a:r>
            <a:r>
              <a:rPr lang="en-US" dirty="0" smtClean="0"/>
              <a:t> switch port security</a:t>
            </a:r>
          </a:p>
          <a:p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Mac </a:t>
            </a:r>
            <a:r>
              <a:rPr lang="en-US" dirty="0" err="1" smtClean="0"/>
              <a:t>adress</a:t>
            </a:r>
            <a:r>
              <a:rPr lang="en-US" dirty="0" smtClean="0"/>
              <a:t> filtering</a:t>
            </a:r>
          </a:p>
          <a:p>
            <a:pPr marL="285750" indent="-285750">
              <a:buFont typeface="Courier New" pitchFamily="49" charset="0"/>
              <a:buChar char="o"/>
            </a:pP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5264294" y="4710499"/>
            <a:ext cx="310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Chaque</a:t>
            </a:r>
            <a:r>
              <a:rPr lang="en-US" dirty="0" smtClean="0"/>
              <a:t> interface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avoir</a:t>
            </a:r>
            <a:r>
              <a:rPr lang="en-US" dirty="0" smtClean="0"/>
              <a:t> au </a:t>
            </a:r>
            <a:r>
              <a:rPr lang="en-US" dirty="0" err="1" smtClean="0"/>
              <a:t>moins</a:t>
            </a:r>
            <a:r>
              <a:rPr lang="en-US" dirty="0" smtClean="0"/>
              <a:t> un ACL active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elle</a:t>
            </a: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1708666"/>
            <a:ext cx="303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mesures</a:t>
            </a:r>
            <a:r>
              <a:rPr lang="en-US" dirty="0" smtClean="0"/>
              <a:t>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Principes</a:t>
            </a:r>
            <a:r>
              <a:rPr lang="en-US" dirty="0" smtClean="0"/>
              <a:t> de </a:t>
            </a:r>
            <a:r>
              <a:rPr lang="en-US" dirty="0" err="1" smtClean="0"/>
              <a:t>cryptage</a:t>
            </a:r>
            <a:endParaRPr lang="fr-FR" dirty="0"/>
          </a:p>
        </p:txBody>
      </p:sp>
      <p:pic>
        <p:nvPicPr>
          <p:cNvPr id="6146" name="Picture 2" descr="C:\Users\toshiba\Pictures\images (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" y="1295400"/>
            <a:ext cx="43624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oshiba\Pictures\images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40386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Wireless network hardening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  </a:t>
            </a:r>
          </a:p>
          <a:p>
            <a:pPr marL="0" indent="0">
              <a:buNone/>
            </a:pPr>
            <a:r>
              <a:rPr lang="en-US" sz="2200" dirty="0" smtClean="0"/>
              <a:t>  Usage de wireless security protocols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		</a:t>
            </a:r>
            <a:endParaRPr lang="en-US" sz="22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</a:p>
        </p:txBody>
      </p:sp>
      <p:pic>
        <p:nvPicPr>
          <p:cNvPr id="7170" name="Picture 2" descr="C:\Users\toshiba\Pictures\images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1"/>
            <a:ext cx="6172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Politiques</a:t>
            </a:r>
            <a:r>
              <a:rPr lang="en-US" dirty="0" smtClean="0"/>
              <a:t> de </a:t>
            </a:r>
            <a:r>
              <a:rPr lang="en-US" dirty="0" err="1" smtClean="0"/>
              <a:t>secuite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011" y="1251239"/>
            <a:ext cx="8229600" cy="20253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Document qui </a:t>
            </a:r>
            <a:r>
              <a:rPr lang="en-US" dirty="0" err="1" smtClean="0"/>
              <a:t>etablit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permis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non </a:t>
            </a:r>
          </a:p>
          <a:p>
            <a:pPr marL="0" indent="0">
              <a:buNone/>
            </a:pPr>
            <a:r>
              <a:rPr lang="en-US" dirty="0" err="1" smtClean="0"/>
              <a:t>sur</a:t>
            </a:r>
            <a:r>
              <a:rPr lang="en-US" dirty="0" smtClean="0"/>
              <a:t> un </a:t>
            </a:r>
            <a:r>
              <a:rPr lang="en-US" dirty="0" err="1" smtClean="0"/>
              <a:t>reseau</a:t>
            </a:r>
            <a:r>
              <a:rPr lang="en-US" dirty="0" smtClean="0"/>
              <a:t> et </a:t>
            </a:r>
            <a:r>
              <a:rPr lang="en-US" dirty="0" err="1" smtClean="0"/>
              <a:t>permet</a:t>
            </a:r>
            <a:r>
              <a:rPr lang="en-US" dirty="0" smtClean="0"/>
              <a:t> a </a:t>
            </a:r>
            <a:r>
              <a:rPr lang="en-US" dirty="0" err="1" smtClean="0"/>
              <a:t>l’admin</a:t>
            </a:r>
            <a:r>
              <a:rPr lang="en-US" dirty="0" smtClean="0"/>
              <a:t> de </a:t>
            </a:r>
            <a:r>
              <a:rPr lang="en-US" dirty="0" err="1" smtClean="0"/>
              <a:t>mettre</a:t>
            </a:r>
            <a:r>
              <a:rPr lang="en-US" dirty="0" smtClean="0"/>
              <a:t> des </a:t>
            </a:r>
            <a:r>
              <a:rPr lang="en-US" dirty="0" err="1" smtClean="0"/>
              <a:t>mesures</a:t>
            </a:r>
            <a:r>
              <a:rPr lang="en-US" dirty="0" smtClean="0"/>
              <a:t> de </a:t>
            </a:r>
            <a:r>
              <a:rPr lang="en-US" dirty="0" err="1" smtClean="0"/>
              <a:t>securite</a:t>
            </a: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4" name="Picture 3" descr="C:\Users\toshiba\Pictures\Screenshot_2016-11-2 13.28.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1"/>
            <a:ext cx="3838575" cy="3470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9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Sommaire</a:t>
            </a:r>
            <a:r>
              <a:rPr lang="en-US" dirty="0" smtClean="0"/>
              <a:t>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1)Definition </a:t>
            </a:r>
          </a:p>
          <a:p>
            <a:r>
              <a:rPr lang="en-US" dirty="0" smtClean="0"/>
              <a:t>2)</a:t>
            </a:r>
            <a:r>
              <a:rPr lang="en-US" dirty="0" err="1" smtClean="0"/>
              <a:t>Pourquoi</a:t>
            </a:r>
            <a:r>
              <a:rPr lang="en-US" dirty="0" smtClean="0"/>
              <a:t> faire le </a:t>
            </a:r>
            <a:r>
              <a:rPr lang="en-US" dirty="0" err="1" smtClean="0"/>
              <a:t>durcissement</a:t>
            </a:r>
            <a:r>
              <a:rPr lang="en-US" dirty="0" smtClean="0"/>
              <a:t> ?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Niveaux</a:t>
            </a:r>
            <a:r>
              <a:rPr lang="en-US" dirty="0" smtClean="0"/>
              <a:t> de </a:t>
            </a:r>
            <a:r>
              <a:rPr lang="en-US" dirty="0" err="1" smtClean="0"/>
              <a:t>durcissement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)Operating System Hardening</a:t>
            </a:r>
          </a:p>
          <a:p>
            <a:r>
              <a:rPr lang="en-US" dirty="0"/>
              <a:t>5</a:t>
            </a:r>
            <a:r>
              <a:rPr lang="en-US" dirty="0" smtClean="0"/>
              <a:t>)Network Hardening</a:t>
            </a:r>
          </a:p>
          <a:p>
            <a:r>
              <a:rPr lang="en-US" dirty="0"/>
              <a:t>6</a:t>
            </a:r>
            <a:r>
              <a:rPr lang="en-US" dirty="0" smtClean="0"/>
              <a:t>)Application </a:t>
            </a:r>
            <a:r>
              <a:rPr lang="en-US" dirty="0" smtClean="0"/>
              <a:t>Hardening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Authentification</a:t>
            </a:r>
            <a:r>
              <a:rPr lang="en-US" dirty="0" smtClean="0"/>
              <a:t> </a:t>
            </a:r>
            <a:r>
              <a:rPr lang="en-US" dirty="0" err="1" smtClean="0"/>
              <a:t>d’utilisateur</a:t>
            </a: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4" name="Content Placeholder 3" descr="C:\Users\toshiba\Pictures\r0C3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5137"/>
            <a:ext cx="28956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toshiba\Pictures\2171856647_dfc17df8eb_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94" y="2438400"/>
            <a:ext cx="712642" cy="10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toshiba\Pictures\security_tokens_2015_10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0"/>
            <a:ext cx="1981200" cy="16413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629515" y="4800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utilisateurs et périphériques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autorisés </a:t>
            </a:r>
            <a:r>
              <a:rPr lang="fr-FR" dirty="0"/>
              <a:t>sur le réseau doivent disposer </a:t>
            </a:r>
            <a:r>
              <a:rPr lang="fr-FR" dirty="0" smtClean="0"/>
              <a:t>d'une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/>
              <a:t>authentification forte</a:t>
            </a:r>
          </a:p>
        </p:txBody>
      </p:sp>
    </p:spTree>
    <p:extLst>
      <p:ext uri="{BB962C8B-B14F-4D97-AF65-F5344CB8AC3E}">
        <p14:creationId xmlns:p14="http://schemas.microsoft.com/office/powerpoint/2010/main" val="27091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6)Application Hardening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/>
              <a:t>F</a:t>
            </a:r>
            <a:r>
              <a:rPr lang="fr-FR" dirty="0" smtClean="0"/>
              <a:t>ermer les portes inutiles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err="1" smtClean="0"/>
              <a:t>Mise</a:t>
            </a:r>
            <a:r>
              <a:rPr lang="en-US" dirty="0" smtClean="0"/>
              <a:t> a jour des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Enlever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non </a:t>
            </a:r>
            <a:r>
              <a:rPr lang="en-US" dirty="0" err="1" smtClean="0"/>
              <a:t>utilises</a:t>
            </a:r>
            <a:r>
              <a:rPr lang="en-US" dirty="0" smtClean="0"/>
              <a:t>  …   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3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E-mail servers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 err="1" smtClean="0"/>
              <a:t>Vulnerables</a:t>
            </a:r>
            <a:r>
              <a:rPr lang="en-US" dirty="0" smtClean="0"/>
              <a:t> aux </a:t>
            </a:r>
            <a:r>
              <a:rPr lang="en-US" dirty="0" err="1" smtClean="0"/>
              <a:t>atttaques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DOS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Virus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spoofing</a:t>
            </a:r>
            <a:endParaRPr lang="fr-FR" dirty="0"/>
          </a:p>
        </p:txBody>
      </p:sp>
      <p:pic>
        <p:nvPicPr>
          <p:cNvPr id="8194" name="Picture 2" descr="C:\Users\toshiba\Pictures\images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9800"/>
            <a:ext cx="2514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/>
              <a:t>E-mail servers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fr-FR" dirty="0" smtClean="0"/>
              <a:t>Il faut  </a:t>
            </a:r>
            <a:r>
              <a:rPr lang="fr-FR" dirty="0"/>
              <a:t>tenir compte des points d'attaque suivants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/>
              <a:t>E-mail </a:t>
            </a:r>
            <a:r>
              <a:rPr lang="fr-FR" dirty="0" err="1" smtClean="0"/>
              <a:t>relay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 propagation </a:t>
            </a:r>
            <a:r>
              <a:rPr lang="fr-FR" dirty="0"/>
              <a:t>du </a:t>
            </a:r>
            <a:r>
              <a:rPr lang="fr-FR" dirty="0" smtClean="0"/>
              <a:t>virus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 Spamming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Limitations </a:t>
            </a:r>
            <a:r>
              <a:rPr lang="fr-FR" dirty="0"/>
              <a:t>de </a:t>
            </a:r>
            <a:r>
              <a:rPr lang="fr-FR" dirty="0" smtClean="0"/>
              <a:t>stockage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FTP servers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9218" name="Picture 2" descr="C:\Users\toshiba\Pictures\images (8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098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2895600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Ils</a:t>
            </a:r>
            <a:r>
              <a:rPr lang="en-US" sz="2000" dirty="0" smtClean="0"/>
              <a:t> </a:t>
            </a:r>
            <a:r>
              <a:rPr lang="en-US" sz="2000" dirty="0" err="1" smtClean="0"/>
              <a:t>sont</a:t>
            </a:r>
            <a:r>
              <a:rPr lang="en-US" sz="2000" dirty="0" smtClean="0"/>
              <a:t> exposes a des interfaces </a:t>
            </a:r>
            <a:r>
              <a:rPr lang="en-US" sz="2000" dirty="0" err="1" smtClean="0"/>
              <a:t>externes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Acces</a:t>
            </a:r>
            <a:r>
              <a:rPr lang="en-US" sz="2000" dirty="0" smtClean="0"/>
              <a:t> </a:t>
            </a:r>
            <a:r>
              <a:rPr lang="en-US" sz="2000" dirty="0" err="1" smtClean="0"/>
              <a:t>illimite</a:t>
            </a:r>
            <a:r>
              <a:rPr lang="en-US" sz="2000" dirty="0" smtClean="0"/>
              <a:t> aux </a:t>
            </a:r>
            <a:r>
              <a:rPr lang="en-US" sz="2000" dirty="0" err="1" smtClean="0"/>
              <a:t>ressources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</a:t>
            </a:r>
            <a:r>
              <a:rPr lang="en-US" sz="2000" dirty="0" err="1" smtClean="0"/>
              <a:t>serveur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fr-FR" sz="2000" dirty="0"/>
          </a:p>
        </p:txBody>
      </p:sp>
      <p:sp>
        <p:nvSpPr>
          <p:cNvPr id="6" name="Right Arrow 5"/>
          <p:cNvSpPr/>
          <p:nvPr/>
        </p:nvSpPr>
        <p:spPr>
          <a:xfrm>
            <a:off x="5181600" y="3200400"/>
            <a:ext cx="4572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Taches</a:t>
            </a:r>
            <a:r>
              <a:rPr lang="en-US" dirty="0"/>
              <a:t> de </a:t>
            </a:r>
            <a:r>
              <a:rPr lang="en-US" dirty="0" err="1"/>
              <a:t>durcissement</a:t>
            </a:r>
            <a:r>
              <a:rPr lang="en-US" dirty="0"/>
              <a:t> : </a:t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Isolation </a:t>
            </a:r>
            <a:r>
              <a:rPr lang="fr-FR" dirty="0"/>
              <a:t>des répertoires </a:t>
            </a:r>
            <a:r>
              <a:rPr lang="fr-FR" dirty="0" smtClean="0"/>
              <a:t>FTP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Création </a:t>
            </a:r>
            <a:r>
              <a:rPr lang="fr-FR" dirty="0"/>
              <a:t>positive des règles d'autorisation et de contrôle </a:t>
            </a:r>
            <a:r>
              <a:rPr lang="fr-FR" dirty="0" smtClean="0"/>
              <a:t>d'accès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Examen </a:t>
            </a:r>
            <a:r>
              <a:rPr lang="fr-FR" dirty="0"/>
              <a:t>régulier des </a:t>
            </a:r>
            <a:r>
              <a:rPr lang="fr-FR" dirty="0" smtClean="0"/>
              <a:t>grumes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Examen </a:t>
            </a:r>
            <a:r>
              <a:rPr lang="fr-FR" dirty="0"/>
              <a:t>régulier du contenu du </a:t>
            </a:r>
            <a:r>
              <a:rPr lang="fr-FR" dirty="0" smtClean="0"/>
              <a:t>répertoire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0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1)Definition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343400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durcissement</a:t>
            </a:r>
            <a:r>
              <a:rPr lang="en-US" dirty="0" smtClean="0"/>
              <a:t> des </a:t>
            </a:r>
            <a:r>
              <a:rPr lang="en-US" dirty="0" err="1" smtClean="0"/>
              <a:t>Systemes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processus</a:t>
            </a:r>
            <a:r>
              <a:rPr lang="en-US" dirty="0" smtClean="0"/>
              <a:t> qui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corriger</a:t>
            </a:r>
            <a:r>
              <a:rPr lang="en-US" dirty="0" smtClean="0"/>
              <a:t> les </a:t>
            </a:r>
            <a:r>
              <a:rPr lang="en-US" dirty="0" err="1" smtClean="0"/>
              <a:t>faiblesses</a:t>
            </a:r>
            <a:r>
              <a:rPr lang="en-US" dirty="0" smtClean="0"/>
              <a:t> et les </a:t>
            </a:r>
            <a:r>
              <a:rPr lang="en-US" dirty="0" err="1" smtClean="0"/>
              <a:t>failles</a:t>
            </a:r>
            <a:r>
              <a:rPr lang="en-US" dirty="0" smtClean="0"/>
              <a:t> de </a:t>
            </a:r>
            <a:r>
              <a:rPr lang="en-US" dirty="0" err="1" smtClean="0"/>
              <a:t>securite</a:t>
            </a:r>
            <a:r>
              <a:rPr lang="en-US" dirty="0" smtClean="0"/>
              <a:t> des </a:t>
            </a:r>
            <a:r>
              <a:rPr lang="en-US" dirty="0" err="1" smtClean="0"/>
              <a:t>systemes</a:t>
            </a:r>
            <a:r>
              <a:rPr lang="en-US" dirty="0" smtClean="0"/>
              <a:t> .</a:t>
            </a:r>
          </a:p>
          <a:p>
            <a:endParaRPr lang="fr-FR" dirty="0"/>
          </a:p>
        </p:txBody>
      </p:sp>
      <p:pic>
        <p:nvPicPr>
          <p:cNvPr id="1026" name="Picture 2" descr="C:\Users\toshiba\Pictures\wifi-hotspot-security-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38600"/>
            <a:ext cx="25622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2)</a:t>
            </a:r>
            <a:r>
              <a:rPr lang="en-US" dirty="0" err="1" smtClean="0"/>
              <a:t>Pourquoi</a:t>
            </a:r>
            <a:r>
              <a:rPr lang="en-US" dirty="0" smtClean="0"/>
              <a:t> faire le </a:t>
            </a:r>
            <a:r>
              <a:rPr lang="en-US" dirty="0" err="1" smtClean="0"/>
              <a:t>durcissement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Il aide a: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-Augmenter </a:t>
            </a:r>
            <a:r>
              <a:rPr lang="en-US" dirty="0" err="1" smtClean="0"/>
              <a:t>niveau</a:t>
            </a:r>
            <a:r>
              <a:rPr lang="en-US" dirty="0" smtClean="0"/>
              <a:t> de </a:t>
            </a:r>
            <a:r>
              <a:rPr lang="en-US" dirty="0" err="1" smtClean="0"/>
              <a:t>securite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Ameliorer</a:t>
            </a:r>
            <a:r>
              <a:rPr lang="en-US" dirty="0" smtClean="0"/>
              <a:t> la </a:t>
            </a:r>
            <a:r>
              <a:rPr lang="en-US" dirty="0" err="1" smtClean="0"/>
              <a:t>disponibilite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Ameliorer</a:t>
            </a:r>
            <a:r>
              <a:rPr lang="en-US" dirty="0" smtClean="0"/>
              <a:t> la performance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527964" y="2819400"/>
            <a:ext cx="3048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toshiba\Pictures\B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60336"/>
            <a:ext cx="2914650" cy="31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</a:t>
            </a:r>
            <a:r>
              <a:rPr lang="en-US" dirty="0" err="1" smtClean="0"/>
              <a:t>Niveaux</a:t>
            </a:r>
            <a:r>
              <a:rPr lang="en-US" dirty="0" smtClean="0"/>
              <a:t> de </a:t>
            </a:r>
            <a:r>
              <a:rPr lang="en-US" dirty="0" err="1" smtClean="0"/>
              <a:t>durcissement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Operating System Hardening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Network hardening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Application hardening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en-US" dirty="0" smtClean="0"/>
              <a:t>4)Operating System Hardening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File Security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Updates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Hotfixes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Service Packs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Patches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7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Security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d’acces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un </a:t>
            </a:r>
          </a:p>
          <a:p>
            <a:pPr marL="0" indent="0">
              <a:buNone/>
            </a:pP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C:\Users\toshiba\Pictures\filesecurity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3" y="2133600"/>
            <a:ext cx="462049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0420"/>
            <a:ext cx="8077200" cy="1143000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9812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 smtClean="0"/>
              <a:t>peuvent</a:t>
            </a:r>
            <a:r>
              <a:rPr lang="en-US" sz="2400" dirty="0" smtClean="0"/>
              <a:t> </a:t>
            </a:r>
            <a:r>
              <a:rPr lang="en-US" sz="2400" dirty="0" err="1" smtClean="0"/>
              <a:t>ameliorer</a:t>
            </a:r>
            <a:r>
              <a:rPr lang="en-US" sz="2400" dirty="0" smtClean="0"/>
              <a:t> la </a:t>
            </a:r>
            <a:r>
              <a:rPr lang="en-US" sz="2400" dirty="0" err="1" smtClean="0"/>
              <a:t>capacite</a:t>
            </a:r>
            <a:r>
              <a:rPr lang="en-US" sz="2400" dirty="0" smtClean="0"/>
              <a:t> </a:t>
            </a:r>
            <a:r>
              <a:rPr lang="en-US" sz="2400" dirty="0" err="1" smtClean="0"/>
              <a:t>d’ue</a:t>
            </a:r>
            <a:r>
              <a:rPr lang="en-US" sz="2400" dirty="0" smtClean="0"/>
              <a:t> </a:t>
            </a:r>
            <a:r>
              <a:rPr lang="en-US" sz="2400" dirty="0" err="1" smtClean="0"/>
              <a:t>fonction</a:t>
            </a:r>
            <a:r>
              <a:rPr lang="en-US" sz="2400" dirty="0" smtClean="0"/>
              <a:t> ds le </a:t>
            </a:r>
            <a:r>
              <a:rPr lang="en-US" sz="2400" dirty="0" err="1" smtClean="0"/>
              <a:t>systeme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 smtClean="0"/>
              <a:t>peuvent</a:t>
            </a:r>
            <a:r>
              <a:rPr lang="en-US" sz="2400" dirty="0" smtClean="0"/>
              <a:t> </a:t>
            </a:r>
            <a:r>
              <a:rPr lang="en-US" sz="2400" dirty="0" err="1" smtClean="0"/>
              <a:t>ameliorer</a:t>
            </a:r>
            <a:r>
              <a:rPr lang="en-US" sz="2400" dirty="0" smtClean="0"/>
              <a:t> la </a:t>
            </a:r>
            <a:r>
              <a:rPr lang="en-US" sz="2400" dirty="0" err="1" smtClean="0"/>
              <a:t>securite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parfois</a:t>
            </a:r>
            <a:r>
              <a:rPr lang="en-US" sz="2400" dirty="0" smtClean="0"/>
              <a:t> le contraire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r>
              <a:rPr lang="en-US" sz="2400" dirty="0" smtClean="0"/>
              <a:t>   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</p:txBody>
      </p:sp>
      <p:pic>
        <p:nvPicPr>
          <p:cNvPr id="1026" name="Picture 2" descr="C:\Users\toshiba\Pictures\pk-update-icon-screensh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42227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HotFixes</a:t>
            </a:r>
            <a:endParaRPr lang="fr-F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400" dirty="0" smtClean="0"/>
              <a:t> 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	</a:t>
            </a:r>
            <a:endParaRPr lang="fr-FR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002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Composants</a:t>
            </a:r>
            <a:r>
              <a:rPr lang="en-US" sz="2400" dirty="0" smtClean="0"/>
              <a:t> de reparation  pour </a:t>
            </a:r>
            <a:r>
              <a:rPr lang="en-US" sz="2400" dirty="0" err="1" smtClean="0"/>
              <a:t>resoudre</a:t>
            </a:r>
            <a:r>
              <a:rPr lang="en-US" sz="2400" dirty="0"/>
              <a:t> </a:t>
            </a:r>
            <a:r>
              <a:rPr lang="fr-FR" sz="2400" dirty="0" smtClean="0"/>
              <a:t>un </a:t>
            </a:r>
            <a:r>
              <a:rPr lang="fr-FR" sz="2400" dirty="0"/>
              <a:t>problème de compatibilité ou fonctionnel avec les produits d'un fabricant utilisés sur des plates-formes matérielles particulières</a:t>
            </a:r>
            <a:r>
              <a:rPr lang="fr-FR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6368065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N.B: </a:t>
            </a:r>
            <a:r>
              <a:rPr lang="en-US" sz="2400" dirty="0" err="1" smtClean="0"/>
              <a:t>Installes</a:t>
            </a:r>
            <a:r>
              <a:rPr lang="en-US" sz="2400" dirty="0" smtClean="0"/>
              <a:t> </a:t>
            </a:r>
            <a:r>
              <a:rPr lang="en-US" sz="2400" dirty="0"/>
              <a:t>au </a:t>
            </a:r>
            <a:r>
              <a:rPr lang="en-US" sz="2400" dirty="0" err="1"/>
              <a:t>besoin</a:t>
            </a:r>
            <a:endParaRPr lang="fr-FR" sz="2400" dirty="0"/>
          </a:p>
          <a:p>
            <a:endParaRPr lang="fr-FR" dirty="0"/>
          </a:p>
        </p:txBody>
      </p:sp>
      <p:pic>
        <p:nvPicPr>
          <p:cNvPr id="2050" name="Picture 2" descr="C:\Users\toshiba\Pictures\MicrosoftFIX_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416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System Hardening (Durcissement du systeme)</vt:lpstr>
      <vt:lpstr>Sommaire:</vt:lpstr>
      <vt:lpstr>1)Definition</vt:lpstr>
      <vt:lpstr>2)Pourquoi faire le durcissement?</vt:lpstr>
      <vt:lpstr>3)Niveaux de durcissement</vt:lpstr>
      <vt:lpstr>4)Operating System Hardening</vt:lpstr>
      <vt:lpstr>File Security </vt:lpstr>
      <vt:lpstr>Updates</vt:lpstr>
      <vt:lpstr>HotFixes</vt:lpstr>
      <vt:lpstr> Service Packs </vt:lpstr>
      <vt:lpstr>Patches</vt:lpstr>
      <vt:lpstr>PowerPoint Presentation</vt:lpstr>
      <vt:lpstr>5)Network hardening</vt:lpstr>
      <vt:lpstr>Protocoles securises</vt:lpstr>
      <vt:lpstr>Anti-malware software</vt:lpstr>
      <vt:lpstr>Implementer securite(switch ,router)</vt:lpstr>
      <vt:lpstr>Principes de cryptage</vt:lpstr>
      <vt:lpstr>Wireless network hardening</vt:lpstr>
      <vt:lpstr>Politiques de secuite</vt:lpstr>
      <vt:lpstr>Authentification d’utilisateur </vt:lpstr>
      <vt:lpstr>6)Application Hardening</vt:lpstr>
      <vt:lpstr>E-mail servers  </vt:lpstr>
      <vt:lpstr>E-mail servers  </vt:lpstr>
      <vt:lpstr>FTP servers </vt:lpstr>
      <vt:lpstr>Taches de durcissement 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Hardening</dc:title>
  <dc:creator>toshiba</dc:creator>
  <cp:lastModifiedBy>toshiba</cp:lastModifiedBy>
  <cp:revision>41</cp:revision>
  <dcterms:created xsi:type="dcterms:W3CDTF">2016-11-05T17:35:16Z</dcterms:created>
  <dcterms:modified xsi:type="dcterms:W3CDTF">2016-12-10T21:38:55Z</dcterms:modified>
</cp:coreProperties>
</file>