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9" r:id="rId2"/>
    <p:sldId id="322" r:id="rId3"/>
    <p:sldId id="320" r:id="rId4"/>
    <p:sldId id="324" r:id="rId5"/>
    <p:sldId id="321" r:id="rId6"/>
    <p:sldId id="330" r:id="rId7"/>
    <p:sldId id="327" r:id="rId8"/>
    <p:sldId id="331" r:id="rId9"/>
    <p:sldId id="32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9900CC"/>
    <a:srgbClr val="CC0066"/>
    <a:srgbClr val="660066"/>
    <a:srgbClr val="0066FF"/>
    <a:srgbClr val="99FF33"/>
    <a:srgbClr val="FF3300"/>
    <a:srgbClr val="66FF33"/>
    <a:srgbClr val="FF505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7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75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4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07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5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27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1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4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8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0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96108-A747-4342-85D4-78B7613F4C0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7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Image result for python programmers"/>
          <p:cNvSpPr>
            <a:spLocks noChangeAspect="1" noChangeArrowheads="1"/>
          </p:cNvSpPr>
          <p:nvPr/>
        </p:nvSpPr>
        <p:spPr bwMode="auto">
          <a:xfrm>
            <a:off x="1814558" y="224604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356259" y="298569"/>
            <a:ext cx="113761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Öz adyňyz bilen </a:t>
            </a:r>
            <a:r>
              <a:rPr lang="tk-TM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txt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faýl döre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ýän we faýlyň içine </a:t>
            </a:r>
            <a:r>
              <a:rPr lang="tk-TM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adyňyzy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k-TM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familiýaňyzy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we </a:t>
            </a:r>
            <a:r>
              <a:rPr lang="tk-TM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ýaşyňyzy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ýazýan programma ýazmaly.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6E1545-F4E4-41D5-AF1C-91477C0E5D80}"/>
              </a:ext>
            </a:extLst>
          </p:cNvPr>
          <p:cNvSpPr/>
          <p:nvPr/>
        </p:nvSpPr>
        <p:spPr>
          <a:xfrm>
            <a:off x="0" y="1422506"/>
            <a:ext cx="2252870" cy="530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685800" algn="l"/>
              </a:tabLst>
            </a:pPr>
            <a:r>
              <a:rPr lang="en-US" sz="2800" b="1" u="sng" dirty="0">
                <a:solidFill>
                  <a:srgbClr val="FF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Output:</a:t>
            </a:r>
            <a:endParaRPr lang="en-US" sz="2000" dirty="0">
              <a:solidFill>
                <a:srgbClr val="FF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615E3E-2241-4415-B5EC-4019A8C9B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70" y="1953099"/>
            <a:ext cx="4651423" cy="1147909"/>
          </a:xfrm>
          <a:prstGeom prst="rect">
            <a:avLst/>
          </a:prstGeom>
        </p:spPr>
      </p:pic>
      <p:pic>
        <p:nvPicPr>
          <p:cNvPr id="1026" name="Picture 2" descr="Thinking Face With Question Mark Emoji">
            <a:extLst>
              <a:ext uri="{FF2B5EF4-FFF2-40B4-BE49-F238E27FC236}">
                <a16:creationId xmlns:a16="http://schemas.microsoft.com/office/drawing/2014/main" id="{664BF4EA-CC14-4C08-B11C-877C4CCEB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441" y="3429000"/>
            <a:ext cx="3316559" cy="331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085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Image result for python programmers"/>
          <p:cNvSpPr>
            <a:spLocks noChangeAspect="1" noChangeArrowheads="1"/>
          </p:cNvSpPr>
          <p:nvPr/>
        </p:nvSpPr>
        <p:spPr bwMode="auto">
          <a:xfrm>
            <a:off x="1814558" y="224604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356260" y="323540"/>
            <a:ext cx="112393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Öz adyňyz bilen döredilen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k-TM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txt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faýl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ň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ähli maglumatlaryny okaýan we print edýän programma ýazmaly.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6E1545-F4E4-41D5-AF1C-91477C0E5D80}"/>
              </a:ext>
            </a:extLst>
          </p:cNvPr>
          <p:cNvSpPr/>
          <p:nvPr/>
        </p:nvSpPr>
        <p:spPr>
          <a:xfrm>
            <a:off x="0" y="1495877"/>
            <a:ext cx="2252870" cy="530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685800" algn="l"/>
              </a:tabLst>
            </a:pPr>
            <a:r>
              <a:rPr lang="tk-TM" sz="2800" b="1" u="sng" dirty="0">
                <a:solidFill>
                  <a:srgbClr val="FF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en-US" sz="2800" b="1" u="sng" dirty="0">
                <a:solidFill>
                  <a:srgbClr val="FF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000" dirty="0">
              <a:solidFill>
                <a:srgbClr val="FF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94CCE2-F165-49B6-9219-1780A0E993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21"/>
          <a:stretch/>
        </p:blipFill>
        <p:spPr>
          <a:xfrm>
            <a:off x="541669" y="2153378"/>
            <a:ext cx="6112349" cy="463082"/>
          </a:xfrm>
          <a:prstGeom prst="rect">
            <a:avLst/>
          </a:prstGeom>
        </p:spPr>
      </p:pic>
      <p:pic>
        <p:nvPicPr>
          <p:cNvPr id="7" name="Picture 2" descr="Thinking Face With Question Mark Emoji">
            <a:extLst>
              <a:ext uri="{FF2B5EF4-FFF2-40B4-BE49-F238E27FC236}">
                <a16:creationId xmlns:a16="http://schemas.microsoft.com/office/drawing/2014/main" id="{72681A47-85B9-46F3-AEA0-4FA6DE4C5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441" y="3429000"/>
            <a:ext cx="3316559" cy="331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75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Image result for python programmers"/>
          <p:cNvSpPr>
            <a:spLocks noChangeAspect="1" noChangeArrowheads="1"/>
          </p:cNvSpPr>
          <p:nvPr/>
        </p:nvSpPr>
        <p:spPr bwMode="auto">
          <a:xfrm>
            <a:off x="1814558" y="224604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356260" y="281332"/>
            <a:ext cx="112393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3.“</a:t>
            </a:r>
            <a:r>
              <a:rPr lang="tk-TM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Kurslar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k-TM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txt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faýl döredýän we faýlyň içine </a:t>
            </a:r>
            <a:r>
              <a:rPr lang="tk-TM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Inlis dili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k-TM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Kompyuter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k-TM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Matematika 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tekstleriniň hersini aýratyn setirlerde ýazýan programma ýazmaly.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6E1545-F4E4-41D5-AF1C-91477C0E5D80}"/>
              </a:ext>
            </a:extLst>
          </p:cNvPr>
          <p:cNvSpPr/>
          <p:nvPr/>
        </p:nvSpPr>
        <p:spPr>
          <a:xfrm>
            <a:off x="0" y="1515745"/>
            <a:ext cx="2252870" cy="530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685800" algn="l"/>
              </a:tabLst>
            </a:pPr>
            <a:r>
              <a:rPr lang="tk-TM" sz="2800" b="1" u="sng" dirty="0">
                <a:solidFill>
                  <a:srgbClr val="FF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en-US" sz="2800" b="1" u="sng" dirty="0">
                <a:solidFill>
                  <a:srgbClr val="FF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000" dirty="0">
              <a:solidFill>
                <a:srgbClr val="FF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Thinking Face With Question Mark Emoji">
            <a:extLst>
              <a:ext uri="{FF2B5EF4-FFF2-40B4-BE49-F238E27FC236}">
                <a16:creationId xmlns:a16="http://schemas.microsoft.com/office/drawing/2014/main" id="{9F3A910D-9D36-45C0-BA63-F690622AF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441" y="3429000"/>
            <a:ext cx="3316559" cy="331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D67010-0F26-42B7-A2CD-40F39BD85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29" y="2046339"/>
            <a:ext cx="2586258" cy="194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416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Image result for python programmers"/>
          <p:cNvSpPr>
            <a:spLocks noChangeAspect="1" noChangeArrowheads="1"/>
          </p:cNvSpPr>
          <p:nvPr/>
        </p:nvSpPr>
        <p:spPr bwMode="auto">
          <a:xfrm>
            <a:off x="1814558" y="224604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370328" y="337765"/>
            <a:ext cx="1123939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tk-TM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Kurslar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atly </a:t>
            </a:r>
            <a:r>
              <a:rPr lang="tk-TM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txt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faýl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ň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ähli maglumatlaryny okaýan we print edýän programma ýazmaly</a:t>
            </a:r>
            <a:r>
              <a:rPr lang="tk-TM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6E1545-F4E4-41D5-AF1C-91477C0E5D80}"/>
              </a:ext>
            </a:extLst>
          </p:cNvPr>
          <p:cNvSpPr/>
          <p:nvPr/>
        </p:nvSpPr>
        <p:spPr>
          <a:xfrm>
            <a:off x="0" y="1533767"/>
            <a:ext cx="2252870" cy="530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685800" algn="l"/>
              </a:tabLst>
            </a:pPr>
            <a:r>
              <a:rPr lang="tk-TM" sz="2800" b="1" u="sng" dirty="0">
                <a:solidFill>
                  <a:srgbClr val="FF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en-US" sz="2800" b="1" u="sng" dirty="0">
                <a:solidFill>
                  <a:srgbClr val="FF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000" dirty="0">
              <a:solidFill>
                <a:srgbClr val="FF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Thinking Face With Question Mark Emoji">
            <a:extLst>
              <a:ext uri="{FF2B5EF4-FFF2-40B4-BE49-F238E27FC236}">
                <a16:creationId xmlns:a16="http://schemas.microsoft.com/office/drawing/2014/main" id="{D6252D8D-1D45-4107-BE77-37A15F4A7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441" y="3429000"/>
            <a:ext cx="3316559" cy="331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252BB4-C11F-4BD1-A71E-113B34C94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61" y="2216953"/>
            <a:ext cx="2254668" cy="121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98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Image result for python programmers"/>
          <p:cNvSpPr>
            <a:spLocks noChangeAspect="1" noChangeArrowheads="1"/>
          </p:cNvSpPr>
          <p:nvPr/>
        </p:nvSpPr>
        <p:spPr bwMode="auto">
          <a:xfrm>
            <a:off x="1814558" y="224604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423106" y="320317"/>
            <a:ext cx="112393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.“</a:t>
            </a:r>
            <a:r>
              <a:rPr lang="tk-TM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k-TM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txt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faýl döredýän we faýlyň içine </a:t>
            </a:r>
            <a:r>
              <a:rPr lang="tk-TM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düýnki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k-TM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şu günki 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tk-TM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ertirki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seneleri ýazýan programma ýazmaly.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6E1545-F4E4-41D5-AF1C-91477C0E5D80}"/>
              </a:ext>
            </a:extLst>
          </p:cNvPr>
          <p:cNvSpPr/>
          <p:nvPr/>
        </p:nvSpPr>
        <p:spPr>
          <a:xfrm>
            <a:off x="0" y="1577835"/>
            <a:ext cx="2252870" cy="530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685800" algn="l"/>
              </a:tabLst>
            </a:pPr>
            <a:r>
              <a:rPr lang="tk-TM" sz="2800" b="1" u="sng" dirty="0">
                <a:solidFill>
                  <a:srgbClr val="FF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en-US" sz="2800" b="1" u="sng" dirty="0">
                <a:solidFill>
                  <a:srgbClr val="FF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000" dirty="0">
              <a:solidFill>
                <a:srgbClr val="FF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Thinking Face With Question Mark Emoji">
            <a:extLst>
              <a:ext uri="{FF2B5EF4-FFF2-40B4-BE49-F238E27FC236}">
                <a16:creationId xmlns:a16="http://schemas.microsoft.com/office/drawing/2014/main" id="{7B123085-1FEE-4B87-A7D1-E9E5EB8FF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441" y="3429000"/>
            <a:ext cx="3316559" cy="331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1403ED-F822-4D0F-85BD-F196E7A17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40" y="2108429"/>
            <a:ext cx="3783428" cy="206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86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Image result for python programmers"/>
          <p:cNvSpPr>
            <a:spLocks noChangeAspect="1" noChangeArrowheads="1"/>
          </p:cNvSpPr>
          <p:nvPr/>
        </p:nvSpPr>
        <p:spPr bwMode="auto">
          <a:xfrm>
            <a:off x="1814558" y="224604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370328" y="337765"/>
            <a:ext cx="11239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tk-TM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Sene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atly </a:t>
            </a:r>
            <a:r>
              <a:rPr lang="tk-TM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txt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faýl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ň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ähli maglumatlaryny okaýan we print edýän programma ýazmaly</a:t>
            </a:r>
            <a:r>
              <a:rPr lang="tk-TM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6E1545-F4E4-41D5-AF1C-91477C0E5D80}"/>
              </a:ext>
            </a:extLst>
          </p:cNvPr>
          <p:cNvSpPr/>
          <p:nvPr/>
        </p:nvSpPr>
        <p:spPr>
          <a:xfrm>
            <a:off x="0" y="1533767"/>
            <a:ext cx="2252870" cy="530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685800" algn="l"/>
              </a:tabLst>
            </a:pPr>
            <a:r>
              <a:rPr lang="tk-TM" sz="2800" b="1" u="sng" dirty="0">
                <a:solidFill>
                  <a:srgbClr val="FF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en-US" sz="2800" b="1" u="sng" dirty="0">
                <a:solidFill>
                  <a:srgbClr val="FF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000" dirty="0">
              <a:solidFill>
                <a:srgbClr val="FF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Thinking Face With Question Mark Emoji">
            <a:extLst>
              <a:ext uri="{FF2B5EF4-FFF2-40B4-BE49-F238E27FC236}">
                <a16:creationId xmlns:a16="http://schemas.microsoft.com/office/drawing/2014/main" id="{D6252D8D-1D45-4107-BE77-37A15F4A7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441" y="3429000"/>
            <a:ext cx="3316559" cy="331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223ADA-FB62-44BD-80E4-EFC92B583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41" y="2189771"/>
            <a:ext cx="3653110" cy="109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251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Image result for python programmers"/>
          <p:cNvSpPr>
            <a:spLocks noChangeAspect="1" noChangeArrowheads="1"/>
          </p:cNvSpPr>
          <p:nvPr/>
        </p:nvSpPr>
        <p:spPr bwMode="auto">
          <a:xfrm>
            <a:off x="1814558" y="224604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370328" y="295405"/>
            <a:ext cx="112393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.“</a:t>
            </a:r>
            <a:r>
              <a:rPr lang="tk-TM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k-TM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txt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faýl döredýän we faýlyň içine random </a:t>
            </a:r>
            <a:r>
              <a:rPr lang="tk-TM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sany 4 belgili san 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ýazýan programma ýazmaly. 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6E1545-F4E4-41D5-AF1C-91477C0E5D80}"/>
              </a:ext>
            </a:extLst>
          </p:cNvPr>
          <p:cNvSpPr/>
          <p:nvPr/>
        </p:nvSpPr>
        <p:spPr>
          <a:xfrm>
            <a:off x="0" y="1422506"/>
            <a:ext cx="2252870" cy="530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685800" algn="l"/>
              </a:tabLst>
            </a:pPr>
            <a:r>
              <a:rPr lang="tk-TM" sz="2800" b="1" u="sng" dirty="0">
                <a:solidFill>
                  <a:srgbClr val="FF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en-US" sz="2800" b="1" u="sng" dirty="0">
                <a:solidFill>
                  <a:srgbClr val="FF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000" dirty="0">
              <a:solidFill>
                <a:srgbClr val="FF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F3A2D7-81B7-4EF0-8DDC-7E20DE0EB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39" y="1953100"/>
            <a:ext cx="2655654" cy="2964139"/>
          </a:xfrm>
          <a:prstGeom prst="rect">
            <a:avLst/>
          </a:prstGeom>
        </p:spPr>
      </p:pic>
      <p:pic>
        <p:nvPicPr>
          <p:cNvPr id="7" name="Picture 2" descr="Thinking Face With Question Mark Emoji">
            <a:extLst>
              <a:ext uri="{FF2B5EF4-FFF2-40B4-BE49-F238E27FC236}">
                <a16:creationId xmlns:a16="http://schemas.microsoft.com/office/drawing/2014/main" id="{D0DF143D-703A-479E-A3A2-3D2A12792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441" y="3429000"/>
            <a:ext cx="3316559" cy="331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398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Image result for python programmers"/>
          <p:cNvSpPr>
            <a:spLocks noChangeAspect="1" noChangeArrowheads="1"/>
          </p:cNvSpPr>
          <p:nvPr/>
        </p:nvSpPr>
        <p:spPr bwMode="auto">
          <a:xfrm>
            <a:off x="1814558" y="224604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370328" y="337765"/>
            <a:ext cx="1123939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tk-TM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atly </a:t>
            </a:r>
            <a:r>
              <a:rPr lang="tk-TM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txt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faýl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ň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ähli maglumatlaryny okaýan we print edýän programma ýazmaly</a:t>
            </a:r>
            <a:r>
              <a:rPr lang="tk-TM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6E1545-F4E4-41D5-AF1C-91477C0E5D80}"/>
              </a:ext>
            </a:extLst>
          </p:cNvPr>
          <p:cNvSpPr/>
          <p:nvPr/>
        </p:nvSpPr>
        <p:spPr>
          <a:xfrm>
            <a:off x="0" y="1533767"/>
            <a:ext cx="2252870" cy="530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685800" algn="l"/>
              </a:tabLst>
            </a:pPr>
            <a:r>
              <a:rPr lang="tk-TM" sz="2800" b="1" u="sng" dirty="0">
                <a:solidFill>
                  <a:srgbClr val="FF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en-US" sz="2800" b="1" u="sng" dirty="0">
                <a:solidFill>
                  <a:srgbClr val="FF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000" dirty="0">
              <a:solidFill>
                <a:srgbClr val="FF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Thinking Face With Question Mark Emoji">
            <a:extLst>
              <a:ext uri="{FF2B5EF4-FFF2-40B4-BE49-F238E27FC236}">
                <a16:creationId xmlns:a16="http://schemas.microsoft.com/office/drawing/2014/main" id="{D6252D8D-1D45-4107-BE77-37A15F4A7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441" y="3429000"/>
            <a:ext cx="3316559" cy="331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CD541E-0D71-42B0-8842-91C930294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58" y="2092497"/>
            <a:ext cx="1319968" cy="245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521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Image result for python programmers"/>
          <p:cNvSpPr>
            <a:spLocks noChangeAspect="1" noChangeArrowheads="1"/>
          </p:cNvSpPr>
          <p:nvPr/>
        </p:nvSpPr>
        <p:spPr bwMode="auto">
          <a:xfrm>
            <a:off x="1814558" y="224604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328125" y="298570"/>
            <a:ext cx="112393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9.“</a:t>
            </a:r>
            <a:r>
              <a:rPr lang="tk-TM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k-TM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txt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faýl döredýän we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ulanyjydan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sany talyby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ň adyny alyp, ony faýla ýazýan programma ýazmaly.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C10ED8-ACEC-4F18-87B1-0273F3B77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918" y="2064361"/>
            <a:ext cx="2309806" cy="25337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64A0F5-AF59-4FAC-8843-43F37FC30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62" y="2203354"/>
            <a:ext cx="2959349" cy="2410849"/>
          </a:xfrm>
          <a:prstGeom prst="rect">
            <a:avLst/>
          </a:prstGeom>
        </p:spPr>
      </p:pic>
      <p:pic>
        <p:nvPicPr>
          <p:cNvPr id="8" name="Picture 2" descr="Thinking Face With Question Mark Emoji">
            <a:extLst>
              <a:ext uri="{FF2B5EF4-FFF2-40B4-BE49-F238E27FC236}">
                <a16:creationId xmlns:a16="http://schemas.microsoft.com/office/drawing/2014/main" id="{189DEC9D-01F7-4E00-ADAD-3B5CD2A54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441" y="3429000"/>
            <a:ext cx="3316559" cy="331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E65C918-FDFF-4930-B196-862D4C5EA6F2}"/>
              </a:ext>
            </a:extLst>
          </p:cNvPr>
          <p:cNvSpPr/>
          <p:nvPr/>
        </p:nvSpPr>
        <p:spPr>
          <a:xfrm>
            <a:off x="0" y="1533767"/>
            <a:ext cx="2252870" cy="530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685800" algn="l"/>
              </a:tabLst>
            </a:pPr>
            <a:r>
              <a:rPr lang="tk-TM" sz="2800" b="1" u="sng" dirty="0">
                <a:solidFill>
                  <a:srgbClr val="FF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en-US" sz="2800" b="1" u="sng" dirty="0">
                <a:solidFill>
                  <a:srgbClr val="FF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000" dirty="0">
              <a:solidFill>
                <a:srgbClr val="FF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8149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14356</TotalTime>
  <Words>207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(Programmirlemäge giriş)</dc:title>
  <dc:creator>HYweOU</dc:creator>
  <cp:lastModifiedBy>HP</cp:lastModifiedBy>
  <cp:revision>533</cp:revision>
  <dcterms:created xsi:type="dcterms:W3CDTF">2020-08-31T23:04:32Z</dcterms:created>
  <dcterms:modified xsi:type="dcterms:W3CDTF">2023-05-11T20:11:35Z</dcterms:modified>
</cp:coreProperties>
</file>