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CC"/>
    <a:srgbClr val="CC0066"/>
    <a:srgbClr val="660066"/>
    <a:srgbClr val="0066FF"/>
    <a:srgbClr val="99FF33"/>
    <a:srgbClr val="FF3300"/>
    <a:srgbClr val="66FF33"/>
    <a:srgbClr val="FF505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59" y="298569"/>
            <a:ext cx="113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“Sanlar”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 txt  faýl berlen. Faýldaky sanlary okaýan we olaryň iň ulysyny, iň kiçisini, jemini we ortaça bahasyny tapýan we olary başga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“Sanlar2”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 txt faýla ýazýan programmany ýazmaly.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980743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inking Face With Question Mark Emoji">
            <a:extLst>
              <a:ext uri="{FF2B5EF4-FFF2-40B4-BE49-F238E27FC236}">
                <a16:creationId xmlns:a16="http://schemas.microsoft.com/office/drawing/2014/main" id="{664BF4EA-CC14-4C08-B11C-877C4CCE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797743-2DF6-45C4-AAAF-D1D31989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0" y="2550841"/>
            <a:ext cx="7027967" cy="23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60" y="323540"/>
            <a:ext cx="11239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 txt  faýl berlen. Faýldaky sanlary okaýan we položitel sanlary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“Polozitel”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 txt  faýla, otrisatel sanlary bolsa,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“Otrisatel”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atly txt  faýla ýazýan programmany ýazmaly.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980743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Thinking Face With Question Mark Emoji">
            <a:extLst>
              <a:ext uri="{FF2B5EF4-FFF2-40B4-BE49-F238E27FC236}">
                <a16:creationId xmlns:a16="http://schemas.microsoft.com/office/drawing/2014/main" id="{72681A47-85B9-46F3-AEA0-4FA6DE4C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41" y="3429000"/>
            <a:ext cx="3316559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30581-2067-4374-A311-0D800382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0" y="2550841"/>
            <a:ext cx="6876884" cy="25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56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14371</TotalTime>
  <Words>79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HP</cp:lastModifiedBy>
  <cp:revision>536</cp:revision>
  <dcterms:created xsi:type="dcterms:W3CDTF">2020-08-31T23:04:32Z</dcterms:created>
  <dcterms:modified xsi:type="dcterms:W3CDTF">2023-05-11T20:28:23Z</dcterms:modified>
</cp:coreProperties>
</file>