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29" r:id="rId3"/>
    <p:sldId id="341" r:id="rId4"/>
    <p:sldId id="351" r:id="rId5"/>
    <p:sldId id="352" r:id="rId6"/>
    <p:sldId id="345" r:id="rId7"/>
    <p:sldId id="353" r:id="rId8"/>
    <p:sldId id="354" r:id="rId9"/>
    <p:sldId id="355" r:id="rId10"/>
    <p:sldId id="356" r:id="rId11"/>
    <p:sldId id="357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6633"/>
    <a:srgbClr val="9900CC"/>
    <a:srgbClr val="993300"/>
    <a:srgbClr val="9966FF"/>
    <a:srgbClr val="CC99FF"/>
    <a:srgbClr val="008000"/>
    <a:srgbClr val="006600"/>
    <a:srgbClr val="9933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1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and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Files</a:t>
            </a:r>
            <a:endParaRPr lang="en-US" sz="16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C04F8-3BE4-4E20-88AF-F5027D6B9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8" y="1186609"/>
            <a:ext cx="6778981" cy="45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8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766" y="325938"/>
            <a:ext cx="10515600" cy="66684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F628B-1622-41DF-92B5-1FF48D8F4BD8}"/>
              </a:ext>
            </a:extLst>
          </p:cNvPr>
          <p:cNvSpPr/>
          <p:nvPr/>
        </p:nvSpPr>
        <p:spPr>
          <a:xfrm>
            <a:off x="955766" y="1008462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metody faýldaky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ähli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maglumatlary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görnüşinde okaýar.</a:t>
            </a:r>
          </a:p>
        </p:txBody>
      </p:sp>
      <p:sp>
        <p:nvSpPr>
          <p:cNvPr id="7" name="Прямоугольник 3">
            <a:extLst>
              <a:ext uri="{FF2B5EF4-FFF2-40B4-BE49-F238E27FC236}">
                <a16:creationId xmlns:a16="http://schemas.microsoft.com/office/drawing/2014/main" id="{FC226B85-7AC1-4E2A-AFA9-D338D8D5F864}"/>
              </a:ext>
            </a:extLst>
          </p:cNvPr>
          <p:cNvSpPr/>
          <p:nvPr/>
        </p:nvSpPr>
        <p:spPr>
          <a:xfrm>
            <a:off x="5727477" y="4621408"/>
            <a:ext cx="737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endParaRPr lang="tk-TM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A55D8B-F521-47E7-9283-B9B25A40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39" y="3951888"/>
            <a:ext cx="2667670" cy="1856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5CBE48-545D-4B43-83BC-52EBD0E2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39" y="2005518"/>
            <a:ext cx="7182112" cy="82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C93B53-90F7-4B17-B7F7-AD8AC6B67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893" y="4759431"/>
            <a:ext cx="4971590" cy="35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2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766" y="325938"/>
            <a:ext cx="10515600" cy="66684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F628B-1622-41DF-92B5-1FF48D8F4BD8}"/>
              </a:ext>
            </a:extLst>
          </p:cNvPr>
          <p:cNvSpPr/>
          <p:nvPr/>
        </p:nvSpPr>
        <p:spPr>
          <a:xfrm>
            <a:off x="955766" y="1008462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metody faýldaky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ähli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maglumatlary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görnüşinde okaýar.</a:t>
            </a:r>
          </a:p>
        </p:txBody>
      </p:sp>
      <p:sp>
        <p:nvSpPr>
          <p:cNvPr id="7" name="Прямоугольник 3">
            <a:extLst>
              <a:ext uri="{FF2B5EF4-FFF2-40B4-BE49-F238E27FC236}">
                <a16:creationId xmlns:a16="http://schemas.microsoft.com/office/drawing/2014/main" id="{FC226B85-7AC1-4E2A-AFA9-D338D8D5F864}"/>
              </a:ext>
            </a:extLst>
          </p:cNvPr>
          <p:cNvSpPr/>
          <p:nvPr/>
        </p:nvSpPr>
        <p:spPr>
          <a:xfrm>
            <a:off x="6096000" y="4556874"/>
            <a:ext cx="737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endParaRPr lang="tk-TM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A55D8B-F521-47E7-9283-B9B25A40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70" y="3951886"/>
            <a:ext cx="2667670" cy="1856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ECD523-ED8A-4672-BEE5-DC7E74F4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282" y="1882126"/>
            <a:ext cx="6550406" cy="1542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5F1792-EB9C-4095-A930-339D404CF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089" y="4094346"/>
            <a:ext cx="1168012" cy="18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7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48288" y="2151727"/>
            <a:ext cx="6987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tk-TM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A079D53-BCBB-4784-B3E3-2B41876AD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14727"/>
              </p:ext>
            </p:extLst>
          </p:nvPr>
        </p:nvGraphicFramePr>
        <p:xfrm>
          <a:off x="668162" y="454621"/>
          <a:ext cx="1116716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557">
                  <a:extLst>
                    <a:ext uri="{9D8B030D-6E8A-4147-A177-3AD203B41FA5}">
                      <a16:colId xmlns:a16="http://schemas.microsoft.com/office/drawing/2014/main" val="647970125"/>
                    </a:ext>
                  </a:extLst>
                </a:gridCol>
                <a:gridCol w="8282609">
                  <a:extLst>
                    <a:ext uri="{9D8B030D-6E8A-4147-A177-3AD203B41FA5}">
                      <a16:colId xmlns:a16="http://schemas.microsoft.com/office/drawing/2014/main" val="1415652476"/>
                    </a:ext>
                  </a:extLst>
                </a:gridCol>
              </a:tblGrid>
              <a:tr h="260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66042"/>
                  </a:ext>
                </a:extLst>
              </a:tr>
              <a:tr h="1732273">
                <a:tc>
                  <a:txBody>
                    <a:bodyPr/>
                    <a:lstStyle/>
                    <a:p>
                      <a:pPr algn="ctr"/>
                      <a:r>
                        <a:rPr lang="tk-TM" sz="9600" b="1" dirty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9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k-TM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aýla maglumat ýazýar;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k-TM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aýla maglumat ýazanda, faýldaky öňki bar bolan tutuş maglumatlary pozýar we täze maglumaty ýazýar;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k-TM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aýl döredip bilýär;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tk-TM" sz="24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18875"/>
                  </a:ext>
                </a:extLst>
              </a:tr>
              <a:tr h="887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k-TM" sz="9600" b="1" dirty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9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k-TM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aýla maglumat ýazýar;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k-TM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aýla maglumat ýazanda, faýldaky öňki bar bolan maglumatlary pozman,  dowamyna ýazýar;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k-TM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aýl döredip bilýär;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tk-TM" sz="24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181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k-TM" sz="9600" b="1" dirty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9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k-TM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aýldan maglumat okaýar;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tk-TM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kaljak faýl bar bolmaly;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k-TM" sz="2400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aýl </a:t>
                      </a:r>
                      <a:r>
                        <a:rPr lang="tk-TM" sz="2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döredip bilmeýär;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tk-TM" sz="24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7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90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766" y="325938"/>
            <a:ext cx="10515600" cy="66684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86B2E-343D-41FB-86B9-D361240D66B3}"/>
              </a:ext>
            </a:extLst>
          </p:cNvPr>
          <p:cNvSpPr/>
          <p:nvPr/>
        </p:nvSpPr>
        <p:spPr>
          <a:xfrm>
            <a:off x="2179533" y="957178"/>
            <a:ext cx="7832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metody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diňe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örnüşli maglumatlary faýla ýazýar.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BED3C-3D51-44A4-93C3-E667AB82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17" y="2184114"/>
            <a:ext cx="7170330" cy="770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F8389-2A1A-4A15-9295-1F4F30B95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17" y="3689458"/>
            <a:ext cx="3325929" cy="16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6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766" y="325938"/>
            <a:ext cx="10515600" cy="6668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File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4D55B-EC3A-45BA-868E-EB46A0F7A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00" y="2187310"/>
            <a:ext cx="6597974" cy="1160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01EAD-5A1B-4713-A1E7-02419F3C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01" y="3947797"/>
            <a:ext cx="3271678" cy="17002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67AC9B-F335-4F47-8819-A4BB8367902E}"/>
              </a:ext>
            </a:extLst>
          </p:cNvPr>
          <p:cNvSpPr/>
          <p:nvPr/>
        </p:nvSpPr>
        <p:spPr>
          <a:xfrm>
            <a:off x="2179533" y="957178"/>
            <a:ext cx="7832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metody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diňe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örnüşli maglumatlary faýla ýazýar.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58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766" y="325938"/>
            <a:ext cx="10515600" cy="6668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File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01EAD-5A1B-4713-A1E7-02419F3C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01" y="3802373"/>
            <a:ext cx="3271678" cy="1700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DD4A09-7ED0-4DF5-B598-7E6774A02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63001" y="2230615"/>
            <a:ext cx="8233392" cy="8571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70BB76-53A3-41C4-96EB-6F4560130995}"/>
              </a:ext>
            </a:extLst>
          </p:cNvPr>
          <p:cNvSpPr/>
          <p:nvPr/>
        </p:nvSpPr>
        <p:spPr>
          <a:xfrm>
            <a:off x="2179533" y="957178"/>
            <a:ext cx="7832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metody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diňe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örnüşli maglumatlary faýla ýazýar.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44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766" y="325938"/>
            <a:ext cx="10515600" cy="6668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File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148D1-5B94-4B49-BE06-DA418957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66" y="4347182"/>
            <a:ext cx="2667670" cy="1856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7D1850-43B1-4F15-ADA0-E9847876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66" y="2050083"/>
            <a:ext cx="6099257" cy="1830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DBDE4D-801E-4C01-A6A1-CACA6C6C1EB2}"/>
              </a:ext>
            </a:extLst>
          </p:cNvPr>
          <p:cNvSpPr/>
          <p:nvPr/>
        </p:nvSpPr>
        <p:spPr>
          <a:xfrm>
            <a:off x="2179533" y="957178"/>
            <a:ext cx="7832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metody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diňe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örnüşli maglumatlary faýla ýazýar.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749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766" y="325938"/>
            <a:ext cx="10515600" cy="66684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F628B-1622-41DF-92B5-1FF48D8F4BD8}"/>
              </a:ext>
            </a:extLst>
          </p:cNvPr>
          <p:cNvSpPr/>
          <p:nvPr/>
        </p:nvSpPr>
        <p:spPr>
          <a:xfrm>
            <a:off x="955766" y="1008462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metody faýldaky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ähli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maglumatlary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görnüşinde okaýar.</a:t>
            </a:r>
          </a:p>
        </p:txBody>
      </p:sp>
      <p:sp>
        <p:nvSpPr>
          <p:cNvPr id="7" name="Прямоугольник 3">
            <a:extLst>
              <a:ext uri="{FF2B5EF4-FFF2-40B4-BE49-F238E27FC236}">
                <a16:creationId xmlns:a16="http://schemas.microsoft.com/office/drawing/2014/main" id="{FC226B85-7AC1-4E2A-AFA9-D338D8D5F864}"/>
              </a:ext>
            </a:extLst>
          </p:cNvPr>
          <p:cNvSpPr/>
          <p:nvPr/>
        </p:nvSpPr>
        <p:spPr>
          <a:xfrm>
            <a:off x="6295969" y="4847006"/>
            <a:ext cx="737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endParaRPr lang="tk-TM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750CC-AA75-44DF-999F-17BD0B94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15" y="2344898"/>
            <a:ext cx="7054540" cy="806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A55D8B-F521-47E7-9283-B9B25A409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615" y="3993233"/>
            <a:ext cx="2667670" cy="1856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C48FB-54FE-4D1C-8043-3FC2874DE3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866"/>
          <a:stretch/>
        </p:blipFill>
        <p:spPr>
          <a:xfrm>
            <a:off x="7872698" y="4555631"/>
            <a:ext cx="1650996" cy="12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766" y="325938"/>
            <a:ext cx="10515600" cy="66684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F628B-1622-41DF-92B5-1FF48D8F4BD8}"/>
              </a:ext>
            </a:extLst>
          </p:cNvPr>
          <p:cNvSpPr/>
          <p:nvPr/>
        </p:nvSpPr>
        <p:spPr>
          <a:xfrm>
            <a:off x="955766" y="1008462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metody faýldaky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ähli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maglumatlary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görnüşinde okaýar. </a:t>
            </a:r>
          </a:p>
          <a:p>
            <a:pPr algn="ctr"/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Eger-de kod faýl bilen okalýan faýl, ikisi bir ýerde ýerleşmedik bolsa, onda okalýan faýlyň ýerleşýän ýerini görkezmeli.</a:t>
            </a:r>
          </a:p>
        </p:txBody>
      </p:sp>
      <p:sp>
        <p:nvSpPr>
          <p:cNvPr id="7" name="Прямоугольник 3">
            <a:extLst>
              <a:ext uri="{FF2B5EF4-FFF2-40B4-BE49-F238E27FC236}">
                <a16:creationId xmlns:a16="http://schemas.microsoft.com/office/drawing/2014/main" id="{FC226B85-7AC1-4E2A-AFA9-D338D8D5F864}"/>
              </a:ext>
            </a:extLst>
          </p:cNvPr>
          <p:cNvSpPr/>
          <p:nvPr/>
        </p:nvSpPr>
        <p:spPr>
          <a:xfrm>
            <a:off x="5947363" y="4880041"/>
            <a:ext cx="737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endParaRPr lang="tk-TM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A55D8B-F521-47E7-9283-B9B25A40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09" y="4026268"/>
            <a:ext cx="2667670" cy="1856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C48FB-54FE-4D1C-8043-3FC2874DE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66"/>
          <a:stretch/>
        </p:blipFill>
        <p:spPr>
          <a:xfrm>
            <a:off x="7524092" y="4588666"/>
            <a:ext cx="1650996" cy="12290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B67904-7317-4761-80F4-57E4FA54C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72" y="2705813"/>
            <a:ext cx="10497694" cy="66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766" y="325938"/>
            <a:ext cx="10515600" cy="66684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F628B-1622-41DF-92B5-1FF48D8F4BD8}"/>
              </a:ext>
            </a:extLst>
          </p:cNvPr>
          <p:cNvSpPr/>
          <p:nvPr/>
        </p:nvSpPr>
        <p:spPr>
          <a:xfrm>
            <a:off x="955766" y="1008462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metody faýldaky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ähli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maglumatlary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görnüşinde okaýar.</a:t>
            </a:r>
          </a:p>
        </p:txBody>
      </p:sp>
      <p:sp>
        <p:nvSpPr>
          <p:cNvPr id="7" name="Прямоугольник 3">
            <a:extLst>
              <a:ext uri="{FF2B5EF4-FFF2-40B4-BE49-F238E27FC236}">
                <a16:creationId xmlns:a16="http://schemas.microsoft.com/office/drawing/2014/main" id="{FC226B85-7AC1-4E2A-AFA9-D338D8D5F864}"/>
              </a:ext>
            </a:extLst>
          </p:cNvPr>
          <p:cNvSpPr/>
          <p:nvPr/>
        </p:nvSpPr>
        <p:spPr>
          <a:xfrm>
            <a:off x="5947362" y="4588666"/>
            <a:ext cx="737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endParaRPr lang="tk-TM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A55D8B-F521-47E7-9283-B9B25A40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39" y="3951888"/>
            <a:ext cx="2667670" cy="1856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C48FB-54FE-4D1C-8043-3FC2874DE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077"/>
          <a:stretch/>
        </p:blipFill>
        <p:spPr>
          <a:xfrm>
            <a:off x="7603605" y="4777998"/>
            <a:ext cx="1650996" cy="420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269DC5-74D5-46E2-860C-1E8AE247C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378" y="2028346"/>
            <a:ext cx="6991969" cy="80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766" y="325938"/>
            <a:ext cx="10515600" cy="66684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F628B-1622-41DF-92B5-1FF48D8F4BD8}"/>
              </a:ext>
            </a:extLst>
          </p:cNvPr>
          <p:cNvSpPr/>
          <p:nvPr/>
        </p:nvSpPr>
        <p:spPr>
          <a:xfrm>
            <a:off x="955766" y="1008462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metody faýldaky maglumatlary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görnüşinde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setirme-setir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okaýar.</a:t>
            </a:r>
          </a:p>
        </p:txBody>
      </p:sp>
      <p:sp>
        <p:nvSpPr>
          <p:cNvPr id="7" name="Прямоугольник 3">
            <a:extLst>
              <a:ext uri="{FF2B5EF4-FFF2-40B4-BE49-F238E27FC236}">
                <a16:creationId xmlns:a16="http://schemas.microsoft.com/office/drawing/2014/main" id="{FC226B85-7AC1-4E2A-AFA9-D338D8D5F864}"/>
              </a:ext>
            </a:extLst>
          </p:cNvPr>
          <p:cNvSpPr/>
          <p:nvPr/>
        </p:nvSpPr>
        <p:spPr>
          <a:xfrm>
            <a:off x="5947362" y="4588666"/>
            <a:ext cx="737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endParaRPr lang="tk-TM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A55D8B-F521-47E7-9283-B9B25A40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39" y="3951888"/>
            <a:ext cx="2667670" cy="1856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B93B89-3DC8-4A05-BF30-5FF170E7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560" y="4588666"/>
            <a:ext cx="1076570" cy="1351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DCFC3-67BD-40C4-B007-CA78A4FD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447" y="2067687"/>
            <a:ext cx="6913730" cy="11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718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12315</TotalTime>
  <Words>217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Writing and Reading Files</vt:lpstr>
      <vt:lpstr>Writing File</vt:lpstr>
      <vt:lpstr>Writing File</vt:lpstr>
      <vt:lpstr>Writing File</vt:lpstr>
      <vt:lpstr>Writing File</vt:lpstr>
      <vt:lpstr>Reading File</vt:lpstr>
      <vt:lpstr>Reading File</vt:lpstr>
      <vt:lpstr>Reading File</vt:lpstr>
      <vt:lpstr>Reading File</vt:lpstr>
      <vt:lpstr>Reading File</vt:lpstr>
      <vt:lpstr>Reading 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Dev</cp:lastModifiedBy>
  <cp:revision>595</cp:revision>
  <dcterms:created xsi:type="dcterms:W3CDTF">2020-08-31T23:04:32Z</dcterms:created>
  <dcterms:modified xsi:type="dcterms:W3CDTF">2024-08-02T05:25:57Z</dcterms:modified>
</cp:coreProperties>
</file>