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0" r:id="rId3"/>
    <p:sldId id="321" r:id="rId4"/>
    <p:sldId id="322" r:id="rId5"/>
    <p:sldId id="32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CC"/>
    <a:srgbClr val="CC0066"/>
    <a:srgbClr val="660066"/>
    <a:srgbClr val="0066FF"/>
    <a:srgbClr val="99FF33"/>
    <a:srgbClr val="FF3300"/>
    <a:srgbClr val="66FF33"/>
    <a:srgbClr val="FF505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5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0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6108-A747-4342-85D4-78B7613F4C0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583-639B-4C46-9023-BDF94F212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7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56260" y="269082"/>
            <a:ext cx="11239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Maglumat saklaýan faýl berlen.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Faýlyň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setir sanyny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 sanyny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iň uzyn sözüni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onuň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harp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sanyny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tapmaly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k-T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391039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BB64F-E41F-4A16-B9C2-A04271A5E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8"/>
          <a:stretch/>
        </p:blipFill>
        <p:spPr>
          <a:xfrm>
            <a:off x="5436210" y="1520238"/>
            <a:ext cx="6159442" cy="3552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B5C9E-F0FE-45C9-B9C3-BF9DBA7BA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16" y="1971675"/>
            <a:ext cx="4533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443173" y="263884"/>
            <a:ext cx="11305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Maglumat saklaýan faýl we bir sany söz berlen. Sözüň faýlda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ýa-da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ýokdygyny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tapmaly, eger bar bolsa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özüň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mukdaryny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tapmaly.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792779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0221-A200-41DF-8A58-3F05532B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8"/>
          <a:stretch/>
        </p:blipFill>
        <p:spPr>
          <a:xfrm>
            <a:off x="5804451" y="2246039"/>
            <a:ext cx="6159442" cy="3552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2E030-A50A-4DD7-B1DA-A961F0F43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25738" y="4022279"/>
            <a:ext cx="4589615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84EC-681D-4D30-B1DF-EC336EC22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70" y="2619531"/>
            <a:ext cx="4724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0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69512" y="278682"/>
            <a:ext cx="112393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Maglumat saklaýan faýl we bir sany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harp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berlen. Şol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harp bilen başlanýan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faýldaky ähli sözleri print etmeli.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234871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0221-A200-41DF-8A58-3F05532B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8"/>
          <a:stretch/>
        </p:blipFill>
        <p:spPr>
          <a:xfrm>
            <a:off x="5465319" y="1765465"/>
            <a:ext cx="6159442" cy="3552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663FF9-4BB8-4863-8774-3F913F7C2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9" y="1765465"/>
            <a:ext cx="2799438" cy="47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56260" y="362205"/>
            <a:ext cx="11239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Maglumat saklaýan faýl berlen. Faýldaky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harplaryň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sifrleriň mukdaryny 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tapmaly.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559784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0221-A200-41DF-8A58-3F05532B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8"/>
          <a:stretch/>
        </p:blipFill>
        <p:spPr>
          <a:xfrm>
            <a:off x="5764694" y="2090378"/>
            <a:ext cx="6159442" cy="3552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98572-F17F-47CC-8356-8D9C16A73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07" y="2176466"/>
            <a:ext cx="4496216" cy="7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0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python programmers"/>
          <p:cNvSpPr>
            <a:spLocks noChangeAspect="1" noChangeArrowheads="1"/>
          </p:cNvSpPr>
          <p:nvPr/>
        </p:nvSpPr>
        <p:spPr bwMode="auto">
          <a:xfrm>
            <a:off x="1814558" y="22460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356260" y="298147"/>
            <a:ext cx="112393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Maglumat saklaýan faýl berlen. Faýlyň ähli harplaryny </a:t>
            </a:r>
            <a:r>
              <a:rPr lang="tk-TM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 harplara öwürmeli</a:t>
            </a:r>
            <a:r>
              <a:rPr lang="tk-T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6E1545-F4E4-41D5-AF1C-91477C0E5D80}"/>
              </a:ext>
            </a:extLst>
          </p:cNvPr>
          <p:cNvSpPr/>
          <p:nvPr/>
        </p:nvSpPr>
        <p:spPr>
          <a:xfrm>
            <a:off x="0" y="1132806"/>
            <a:ext cx="2252870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685800" algn="l"/>
              </a:tabLst>
            </a:pPr>
            <a:r>
              <a:rPr lang="tk-TM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800" b="1" u="sng" dirty="0">
                <a:solidFill>
                  <a:srgbClr val="FF66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FF66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40221-A200-41DF-8A58-3F05532B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98"/>
          <a:stretch/>
        </p:blipFill>
        <p:spPr>
          <a:xfrm>
            <a:off x="477077" y="3161044"/>
            <a:ext cx="4678062" cy="2744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F3574-BE0B-4809-AE2D-1A11C4414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2" y="1757448"/>
            <a:ext cx="396240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65D98-DCCA-422A-AABC-BDF1EC9CF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64"/>
          <a:stretch/>
        </p:blipFill>
        <p:spPr>
          <a:xfrm>
            <a:off x="6718852" y="3269974"/>
            <a:ext cx="4876800" cy="2793726"/>
          </a:xfrm>
          <a:prstGeom prst="rect">
            <a:avLst/>
          </a:prstGeom>
        </p:spPr>
      </p:pic>
      <p:sp>
        <p:nvSpPr>
          <p:cNvPr id="9" name="Прямоугольник 3">
            <a:extLst>
              <a:ext uri="{FF2B5EF4-FFF2-40B4-BE49-F238E27FC236}">
                <a16:creationId xmlns:a16="http://schemas.microsoft.com/office/drawing/2014/main" id="{96F09B7F-813B-43DD-B6BB-E46B736E1E25}"/>
              </a:ext>
            </a:extLst>
          </p:cNvPr>
          <p:cNvSpPr/>
          <p:nvPr/>
        </p:nvSpPr>
        <p:spPr>
          <a:xfrm>
            <a:off x="5653838" y="4210036"/>
            <a:ext cx="737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endParaRPr lang="tk-TM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86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14457</TotalTime>
  <Words>109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(Programmirlemäge giriş)</dc:title>
  <dc:creator>HYweOU</dc:creator>
  <cp:lastModifiedBy>HP</cp:lastModifiedBy>
  <cp:revision>532</cp:revision>
  <dcterms:created xsi:type="dcterms:W3CDTF">2020-08-31T23:04:32Z</dcterms:created>
  <dcterms:modified xsi:type="dcterms:W3CDTF">2023-05-16T14:24:11Z</dcterms:modified>
</cp:coreProperties>
</file>