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0099FF"/>
    <a:srgbClr val="3399FF"/>
    <a:srgbClr val="B40404"/>
    <a:srgbClr val="0033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A332F-6CC5-4C3E-B87F-B691ABB7B257}"/>
              </a:ext>
            </a:extLst>
          </p:cNvPr>
          <p:cNvSpPr/>
          <p:nvPr/>
        </p:nvSpPr>
        <p:spPr>
          <a:xfrm>
            <a:off x="596347" y="230113"/>
            <a:ext cx="10880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Game Program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k-TM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u="sng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tk-TM" sz="2400" b="1" u="sng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0AE16-4276-4669-AD0F-55B6D4D89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497" y="3816625"/>
            <a:ext cx="2131503" cy="3038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354AAD-630B-4F48-A1BD-F2BA68E42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89" y="1506708"/>
            <a:ext cx="5643637" cy="48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5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5012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HP</cp:lastModifiedBy>
  <cp:revision>305</cp:revision>
  <dcterms:created xsi:type="dcterms:W3CDTF">2020-08-31T23:04:32Z</dcterms:created>
  <dcterms:modified xsi:type="dcterms:W3CDTF">2023-05-10T21:45:17Z</dcterms:modified>
</cp:coreProperties>
</file>