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336" r:id="rId3"/>
    <p:sldId id="338" r:id="rId4"/>
    <p:sldId id="339" r:id="rId5"/>
    <p:sldId id="341" r:id="rId6"/>
    <p:sldId id="3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66FF"/>
    <a:srgbClr val="99FF33"/>
    <a:srgbClr val="FF3300"/>
    <a:srgbClr val="66FF33"/>
    <a:srgbClr val="FF5050"/>
    <a:srgbClr val="FF3399"/>
    <a:srgbClr val="CC0066"/>
    <a:srgbClr val="0033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3542011" y="222092"/>
            <a:ext cx="59863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k-TM" sz="2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Rock, Paper and Scissors</a:t>
            </a:r>
            <a:endParaRPr lang="tk-TM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DBACB-758B-4AEA-AD60-6E630F4C5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501" y="1583154"/>
            <a:ext cx="5391813" cy="369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5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3542011" y="222092"/>
            <a:ext cx="59863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k-TM" sz="2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Rock, Paper and Scissors</a:t>
            </a:r>
            <a:endParaRPr lang="tk-TM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72F98-1AA7-4F14-A195-A27E8FF62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828" y="1370938"/>
            <a:ext cx="5008633" cy="36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9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3542011" y="222092"/>
            <a:ext cx="59863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k-TM" sz="2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Rock, Paper and Scissors</a:t>
            </a:r>
            <a:endParaRPr lang="tk-TM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7E1A0C-6270-4847-A260-865E94ED4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61" y="1055411"/>
            <a:ext cx="62865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3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3542011" y="222092"/>
            <a:ext cx="59863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k-TM" sz="2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Rock, Paper and Scissors</a:t>
            </a:r>
            <a:endParaRPr lang="tk-TM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70F1C-345E-4D17-A020-A323323B2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36" y="1027043"/>
            <a:ext cx="62293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8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3542011" y="222092"/>
            <a:ext cx="59863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k-TM" sz="2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Rock, Paper and Scissors</a:t>
            </a:r>
            <a:endParaRPr lang="tk-TM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D2BE42-8CE7-46F9-892F-8389015E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33" y="1302440"/>
            <a:ext cx="6395098" cy="448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1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3542011" y="222092"/>
            <a:ext cx="59863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k-TM" sz="2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Rock, Paper and Scissors</a:t>
            </a:r>
            <a:endParaRPr lang="tk-TM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6C3070-9166-4506-A3D8-2765BDBC4B71}"/>
              </a:ext>
            </a:extLst>
          </p:cNvPr>
          <p:cNvSpPr/>
          <p:nvPr/>
        </p:nvSpPr>
        <p:spPr>
          <a:xfrm>
            <a:off x="482124" y="920832"/>
            <a:ext cx="1245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u="sng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tk-TM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7E85F-F362-4A12-9097-891015BCB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90" y="1488514"/>
            <a:ext cx="4292190" cy="499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31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9689</TotalTime>
  <Words>44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HP</cp:lastModifiedBy>
  <cp:revision>450</cp:revision>
  <dcterms:created xsi:type="dcterms:W3CDTF">2020-08-31T23:04:32Z</dcterms:created>
  <dcterms:modified xsi:type="dcterms:W3CDTF">2023-05-10T21:50:51Z</dcterms:modified>
</cp:coreProperties>
</file>