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3366"/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671" y="134108"/>
            <a:ext cx="10515600" cy="7781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Dictionaries</a:t>
            </a:r>
            <a:endParaRPr lang="en-US" sz="4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20BCB-AE9F-4626-84E9-9B1A3F9A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5303437"/>
            <a:ext cx="8348868" cy="1191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8D84F-A3F4-4D0F-8036-44A19FF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1" y="1152644"/>
            <a:ext cx="6748628" cy="38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671" y="134108"/>
            <a:ext cx="10515600" cy="7781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Dictionaries</a:t>
            </a:r>
            <a:endParaRPr lang="en-US" sz="4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3D950-6AC9-41FE-AC9E-11B727B3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12" y="5022575"/>
            <a:ext cx="4591879" cy="1311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1F628-E8FF-48AD-8149-84470FDE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1" y="1058026"/>
            <a:ext cx="5987658" cy="52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8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Nested Dictionaries</vt:lpstr>
      <vt:lpstr>Nested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306</cp:revision>
  <dcterms:created xsi:type="dcterms:W3CDTF">2020-08-31T23:04:32Z</dcterms:created>
  <dcterms:modified xsi:type="dcterms:W3CDTF">2023-04-15T01:00:37Z</dcterms:modified>
</cp:coreProperties>
</file>