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5143500" cx="9144000"/>
  <p:notesSz cx="6858000" cy="9144000"/>
  <p:embeddedFontLst>
    <p:embeddedFont>
      <p:font typeface="Open Sans"/>
      <p:regular r:id="rId6"/>
      <p:bold r:id="rId7"/>
      <p:italic r:id="rId8"/>
      <p:boldItalic r:id="rId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OpenSans-boldItalic.fntdata"/><Relationship Id="rId5" Type="http://schemas.openxmlformats.org/officeDocument/2006/relationships/slide" Target="slides/slide1.xml"/><Relationship Id="rId6" Type="http://schemas.openxmlformats.org/officeDocument/2006/relationships/font" Target="fonts/OpenSans-regular.fntdata"/><Relationship Id="rId7" Type="http://schemas.openxmlformats.org/officeDocument/2006/relationships/font" Target="fonts/OpenSans-bold.fntdata"/><Relationship Id="rId8" Type="http://schemas.openxmlformats.org/officeDocument/2006/relationships/font" Target="fonts/OpenSans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d6d4cc2e8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d6d4cc2e8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4626350" y="871800"/>
            <a:ext cx="4388700" cy="4188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118900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Times New Roman"/>
                <a:ea typeface="Times New Roman"/>
                <a:cs typeface="Times New Roman"/>
                <a:sym typeface="Times New Roman"/>
              </a:rPr>
              <a:t>The Histograms shows the total revenue for consumer staples and Financials sectors reported for all </a:t>
            </a:r>
            <a:r>
              <a:rPr lang="en" sz="1300">
                <a:latin typeface="Times New Roman"/>
                <a:ea typeface="Times New Roman"/>
                <a:cs typeface="Times New Roman"/>
                <a:sym typeface="Times New Roman"/>
              </a:rPr>
              <a:t>companies in Year 1.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>
                <a:latin typeface="Times New Roman"/>
                <a:ea typeface="Times New Roman"/>
                <a:cs typeface="Times New Roman"/>
                <a:sym typeface="Times New Roman"/>
              </a:rPr>
              <a:t>From the both Histograms, we acknowledge that the Mean is higher than Median in each sector. So, the distributions are right skewed or positively skewed for both sectors.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300">
                <a:latin typeface="Times New Roman"/>
                <a:ea typeface="Times New Roman"/>
                <a:cs typeface="Times New Roman"/>
                <a:sym typeface="Times New Roman"/>
              </a:rPr>
              <a:t>The Mean for Consumer staples sector is $42</a:t>
            </a:r>
            <a:r>
              <a:rPr lang="en" sz="1300">
                <a:latin typeface="Times New Roman"/>
                <a:ea typeface="Times New Roman"/>
                <a:cs typeface="Times New Roman"/>
                <a:sym typeface="Times New Roman"/>
              </a:rPr>
              <a:t> billion, and for Financials sector is about $21 billion. The Median is also </a:t>
            </a:r>
            <a:r>
              <a:rPr lang="en" sz="1300">
                <a:latin typeface="Times New Roman"/>
                <a:ea typeface="Times New Roman"/>
                <a:cs typeface="Times New Roman"/>
                <a:sym typeface="Times New Roman"/>
              </a:rPr>
              <a:t>slightly more</a:t>
            </a:r>
            <a:r>
              <a:rPr lang="en" sz="1300">
                <a:latin typeface="Times New Roman"/>
                <a:ea typeface="Times New Roman"/>
                <a:cs typeface="Times New Roman"/>
                <a:sym typeface="Times New Roman"/>
              </a:rPr>
              <a:t>  in Consumer staples sector for about $13 billion, while the financials sector is lower for about $10 billion. The </a:t>
            </a:r>
            <a:r>
              <a:rPr lang="en" sz="1300">
                <a:latin typeface="Times New Roman"/>
                <a:ea typeface="Times New Roman"/>
                <a:cs typeface="Times New Roman"/>
                <a:sym typeface="Times New Roman"/>
              </a:rPr>
              <a:t>standard deviation in consumer staples sector is higher than the Financials sector for about $84 billion and $28 billion respectively. We can conclude that the Consumer staples sector have higher Average total revenue in Year 1 than Financials sector, with more companies get average of total revenue for about $42 billion. On the other hand, 50% of the Consumer staples companies gain $13 billion of  total revenue in Year 1. 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13"/>
          <p:cNvSpPr txBox="1"/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chemeClr val="accent5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Does the Consumer staples sector have higher Average total revenue than the Financials Sector in Year 1 ? </a:t>
            </a:r>
            <a:endParaRPr sz="2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56" name="Google Shape;56;p13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125" y="795600"/>
            <a:ext cx="3591300" cy="2112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325" y="2984750"/>
            <a:ext cx="3417171" cy="2112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