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a6101a1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a6101a1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a6101a1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a6101a1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a6101a1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a6101a1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209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 App Description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72575" y="27971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</a:rPr>
              <a:t>My app is a e-commerce web site for my project (May Designs déco).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228"/>
              <a:buFont typeface="Arial"/>
              <a:buNone/>
            </a:pPr>
            <a:r>
              <a:rPr lang="fr" sz="2487">
                <a:solidFill>
                  <a:srgbClr val="202124"/>
                </a:solidFill>
                <a:highlight>
                  <a:schemeClr val="lt1"/>
                </a:highlight>
              </a:rPr>
              <a:t>It is a site for the sale of decorative paintings printed online.</a:t>
            </a:r>
            <a:endParaRPr sz="2487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55175" y="5577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my app, there is 2 actors: admin and custumer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243300" y="1189825"/>
            <a:ext cx="2540700" cy="68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63350" y="2376975"/>
            <a:ext cx="713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/>
              <a:t>Admin</a:t>
            </a:r>
            <a:endParaRPr b="1" sz="1700"/>
          </a:p>
        </p:txBody>
      </p:sp>
      <p:sp>
        <p:nvSpPr>
          <p:cNvPr id="63" name="Google Shape;63;p14"/>
          <p:cNvSpPr/>
          <p:nvPr/>
        </p:nvSpPr>
        <p:spPr>
          <a:xfrm>
            <a:off x="2978200" y="2230950"/>
            <a:ext cx="1937100" cy="68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374600" y="3328925"/>
            <a:ext cx="2540700" cy="68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813425" y="1318138"/>
            <a:ext cx="61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Gérer Product</a:t>
            </a:r>
            <a:endParaRPr b="1" sz="1500"/>
          </a:p>
        </p:txBody>
      </p:sp>
      <p:sp>
        <p:nvSpPr>
          <p:cNvPr id="66" name="Google Shape;66;p14"/>
          <p:cNvSpPr txBox="1"/>
          <p:nvPr/>
        </p:nvSpPr>
        <p:spPr>
          <a:xfrm>
            <a:off x="3350050" y="2392413"/>
            <a:ext cx="61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Gérer Orders</a:t>
            </a:r>
            <a:endParaRPr b="1" sz="1500"/>
          </a:p>
        </p:txBody>
      </p:sp>
      <p:sp>
        <p:nvSpPr>
          <p:cNvPr id="67" name="Google Shape;67;p14"/>
          <p:cNvSpPr txBox="1"/>
          <p:nvPr/>
        </p:nvSpPr>
        <p:spPr>
          <a:xfrm>
            <a:off x="2523325" y="3466688"/>
            <a:ext cx="61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Gérer utilisateurs</a:t>
            </a:r>
            <a:endParaRPr b="1" sz="1500"/>
          </a:p>
        </p:txBody>
      </p:sp>
      <p:cxnSp>
        <p:nvCxnSpPr>
          <p:cNvPr id="68" name="Google Shape;68;p14"/>
          <p:cNvCxnSpPr>
            <a:endCxn id="61" idx="3"/>
          </p:cNvCxnSpPr>
          <p:nvPr/>
        </p:nvCxnSpPr>
        <p:spPr>
          <a:xfrm flipH="1" rot="10800000">
            <a:off x="1536877" y="1771607"/>
            <a:ext cx="1078500" cy="7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endCxn id="63" idx="2"/>
          </p:cNvCxnSpPr>
          <p:nvPr/>
        </p:nvCxnSpPr>
        <p:spPr>
          <a:xfrm flipH="1" rot="10800000">
            <a:off x="1549300" y="2571750"/>
            <a:ext cx="14289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1420400" y="2724200"/>
            <a:ext cx="8229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endCxn id="72" idx="2"/>
          </p:cNvCxnSpPr>
          <p:nvPr/>
        </p:nvCxnSpPr>
        <p:spPr>
          <a:xfrm>
            <a:off x="4957450" y="2565450"/>
            <a:ext cx="1447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6405250" y="2230950"/>
            <a:ext cx="1937100" cy="68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650525" y="2392413"/>
            <a:ext cx="61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S’authentifier</a:t>
            </a:r>
            <a:endParaRPr b="1" sz="1500"/>
          </a:p>
        </p:txBody>
      </p:sp>
      <p:cxnSp>
        <p:nvCxnSpPr>
          <p:cNvPr id="74" name="Google Shape;74;p14"/>
          <p:cNvCxnSpPr/>
          <p:nvPr/>
        </p:nvCxnSpPr>
        <p:spPr>
          <a:xfrm>
            <a:off x="4815075" y="1561713"/>
            <a:ext cx="1559100" cy="8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endCxn id="72" idx="3"/>
          </p:cNvCxnSpPr>
          <p:nvPr/>
        </p:nvCxnSpPr>
        <p:spPr>
          <a:xfrm flipH="1" rot="10800000">
            <a:off x="4901832" y="2812732"/>
            <a:ext cx="1787100" cy="8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2243300" y="1189825"/>
            <a:ext cx="2540700" cy="68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77350" y="2293463"/>
            <a:ext cx="713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/>
              <a:t>Custumer</a:t>
            </a:r>
            <a:endParaRPr b="1" sz="1700"/>
          </a:p>
        </p:txBody>
      </p:sp>
      <p:sp>
        <p:nvSpPr>
          <p:cNvPr id="82" name="Google Shape;82;p15"/>
          <p:cNvSpPr/>
          <p:nvPr/>
        </p:nvSpPr>
        <p:spPr>
          <a:xfrm>
            <a:off x="2978200" y="2230950"/>
            <a:ext cx="1937100" cy="68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374600" y="3328925"/>
            <a:ext cx="2540700" cy="68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813425" y="1318138"/>
            <a:ext cx="61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Make order</a:t>
            </a:r>
            <a:endParaRPr b="1" sz="1500"/>
          </a:p>
        </p:txBody>
      </p:sp>
      <p:sp>
        <p:nvSpPr>
          <p:cNvPr id="85" name="Google Shape;85;p15"/>
          <p:cNvSpPr txBox="1"/>
          <p:nvPr/>
        </p:nvSpPr>
        <p:spPr>
          <a:xfrm>
            <a:off x="3350050" y="2392413"/>
            <a:ext cx="61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Gérer Panier</a:t>
            </a:r>
            <a:endParaRPr b="1" sz="1500"/>
          </a:p>
        </p:txBody>
      </p:sp>
      <p:sp>
        <p:nvSpPr>
          <p:cNvPr id="86" name="Google Shape;86;p15"/>
          <p:cNvSpPr txBox="1"/>
          <p:nvPr/>
        </p:nvSpPr>
        <p:spPr>
          <a:xfrm>
            <a:off x="3132925" y="3466688"/>
            <a:ext cx="61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Payment</a:t>
            </a:r>
            <a:endParaRPr b="1" sz="1500"/>
          </a:p>
        </p:txBody>
      </p:sp>
      <p:cxnSp>
        <p:nvCxnSpPr>
          <p:cNvPr id="87" name="Google Shape;87;p15"/>
          <p:cNvCxnSpPr>
            <a:endCxn id="80" idx="3"/>
          </p:cNvCxnSpPr>
          <p:nvPr/>
        </p:nvCxnSpPr>
        <p:spPr>
          <a:xfrm flipH="1" rot="10800000">
            <a:off x="1536877" y="1771607"/>
            <a:ext cx="1078500" cy="7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endCxn id="82" idx="2"/>
          </p:cNvCxnSpPr>
          <p:nvPr/>
        </p:nvCxnSpPr>
        <p:spPr>
          <a:xfrm flipH="1" rot="10800000">
            <a:off x="1549300" y="2571750"/>
            <a:ext cx="14289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>
            <a:off x="1420400" y="2724200"/>
            <a:ext cx="8229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endCxn id="91" idx="2"/>
          </p:cNvCxnSpPr>
          <p:nvPr/>
        </p:nvCxnSpPr>
        <p:spPr>
          <a:xfrm>
            <a:off x="4957450" y="2565450"/>
            <a:ext cx="1447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6405250" y="2230950"/>
            <a:ext cx="1937100" cy="68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650525" y="2392413"/>
            <a:ext cx="611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S’authentifier</a:t>
            </a:r>
            <a:endParaRPr b="1" sz="1500"/>
          </a:p>
        </p:txBody>
      </p:sp>
      <p:cxnSp>
        <p:nvCxnSpPr>
          <p:cNvPr id="93" name="Google Shape;93;p15"/>
          <p:cNvCxnSpPr/>
          <p:nvPr/>
        </p:nvCxnSpPr>
        <p:spPr>
          <a:xfrm>
            <a:off x="4815075" y="1561713"/>
            <a:ext cx="1559100" cy="8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endCxn id="91" idx="3"/>
          </p:cNvCxnSpPr>
          <p:nvPr/>
        </p:nvCxnSpPr>
        <p:spPr>
          <a:xfrm flipH="1" rot="10800000">
            <a:off x="4901832" y="2812732"/>
            <a:ext cx="1787100" cy="8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311700" y="483375"/>
            <a:ext cx="85206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dk1"/>
                </a:solidFill>
                <a:highlight>
                  <a:schemeClr val="lt1"/>
                </a:highlight>
              </a:rPr>
              <a:t>The aim of my web site application </a:t>
            </a:r>
            <a:endParaRPr b="1"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fr" sz="3000">
                <a:solidFill>
                  <a:srgbClr val="202124"/>
                </a:solidFill>
                <a:highlight>
                  <a:schemeClr val="lt1"/>
                </a:highlight>
              </a:rPr>
              <a:t> is to improve the rate of sale of our paintings</a:t>
            </a:r>
            <a:endParaRPr b="1" sz="30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75" y="1239400"/>
            <a:ext cx="8291225" cy="3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5255050" y="2224650"/>
            <a:ext cx="2230800" cy="6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205225" y="4161775"/>
            <a:ext cx="2230800" cy="6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