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60F9D-975A-423A-A600-3773843E9558}" type="datetimeFigureOut">
              <a:rPr lang="fr-FR" smtClean="0"/>
              <a:t>29/06/2022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6EBA-AB67-4D54-99DF-083B3EC00A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3807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60F9D-975A-423A-A600-3773843E9558}" type="datetimeFigureOut">
              <a:rPr lang="fr-FR" smtClean="0"/>
              <a:t>29/06/2022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6EBA-AB67-4D54-99DF-083B3EC00A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160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60F9D-975A-423A-A600-3773843E9558}" type="datetimeFigureOut">
              <a:rPr lang="fr-FR" smtClean="0"/>
              <a:t>29/06/2022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6EBA-AB67-4D54-99DF-083B3EC00A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345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60F9D-975A-423A-A600-3773843E9558}" type="datetimeFigureOut">
              <a:rPr lang="fr-FR" smtClean="0"/>
              <a:t>29/06/2022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6EBA-AB67-4D54-99DF-083B3EC00A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0060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60F9D-975A-423A-A600-3773843E9558}" type="datetimeFigureOut">
              <a:rPr lang="fr-FR" smtClean="0"/>
              <a:t>29/06/2022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6EBA-AB67-4D54-99DF-083B3EC00A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095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60F9D-975A-423A-A600-3773843E9558}" type="datetimeFigureOut">
              <a:rPr lang="fr-FR" smtClean="0"/>
              <a:t>29/06/2022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6EBA-AB67-4D54-99DF-083B3EC00A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2496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60F9D-975A-423A-A600-3773843E9558}" type="datetimeFigureOut">
              <a:rPr lang="fr-FR" smtClean="0"/>
              <a:t>29/06/2022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6EBA-AB67-4D54-99DF-083B3EC00A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1395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60F9D-975A-423A-A600-3773843E9558}" type="datetimeFigureOut">
              <a:rPr lang="fr-FR" smtClean="0"/>
              <a:t>29/06/2022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6EBA-AB67-4D54-99DF-083B3EC00A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414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60F9D-975A-423A-A600-3773843E9558}" type="datetimeFigureOut">
              <a:rPr lang="fr-FR" smtClean="0"/>
              <a:t>29/06/2022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6EBA-AB67-4D54-99DF-083B3EC00A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1531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60F9D-975A-423A-A600-3773843E9558}" type="datetimeFigureOut">
              <a:rPr lang="fr-FR" smtClean="0"/>
              <a:t>29/06/2022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6EBA-AB67-4D54-99DF-083B3EC00A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4617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60F9D-975A-423A-A600-3773843E9558}" type="datetimeFigureOut">
              <a:rPr lang="fr-FR" smtClean="0"/>
              <a:t>29/06/2022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6EBA-AB67-4D54-99DF-083B3EC00A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035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60F9D-975A-423A-A600-3773843E9558}" type="datetimeFigureOut">
              <a:rPr lang="fr-FR" smtClean="0"/>
              <a:t>29/06/2022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46EBA-AB67-4D54-99DF-083B3EC00A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3242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37383" y="112436"/>
            <a:ext cx="8359146" cy="2182666"/>
          </a:xfrm>
        </p:spPr>
        <p:txBody>
          <a:bodyPr>
            <a:noAutofit/>
          </a:bodyPr>
          <a:lstStyle/>
          <a:p>
            <a:r>
              <a:rPr lang="en-US" sz="4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does the web work</a:t>
            </a:r>
            <a:r>
              <a:rPr lang="en-US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4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803176" y="7136652"/>
            <a:ext cx="7536876" cy="1364750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1026" name="Picture 2" descr="web-wor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06" y="2101328"/>
            <a:ext cx="5913299" cy="3352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6091306" y="1097279"/>
            <a:ext cx="5992836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User opens his laptop (</a:t>
            </a:r>
            <a:r>
              <a:rPr lang="en-US" sz="1600" i="1" dirty="0"/>
              <a:t>client</a:t>
            </a:r>
            <a:r>
              <a:rPr lang="en-US" sz="1600" dirty="0"/>
              <a:t>) that is connected to the internet and opens Google Chrome (</a:t>
            </a:r>
            <a:r>
              <a:rPr lang="en-US" sz="1600" i="1" dirty="0"/>
              <a:t>browser</a:t>
            </a:r>
            <a:r>
              <a:rPr lang="en-US" sz="1600" dirty="0" smtClean="0"/>
              <a:t>).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600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User types in the web address </a:t>
            </a:r>
            <a:r>
              <a:rPr lang="en-US" sz="1600" dirty="0">
                <a:hlinkClick r:id="rId3"/>
              </a:rPr>
              <a:t>www.youtube.com</a:t>
            </a:r>
            <a:r>
              <a:rPr lang="en-US" sz="1600" dirty="0"/>
              <a:t> to the browser address </a:t>
            </a:r>
            <a:r>
              <a:rPr lang="en-US" sz="1600" dirty="0" smtClean="0"/>
              <a:t>bar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600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The browser goes to the DNS server and exchange the web address into an IP address</a:t>
            </a:r>
            <a:r>
              <a:rPr lang="en-US" sz="1600" dirty="0" smtClean="0"/>
              <a:t>.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6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smtClean="0"/>
              <a:t>The browser uses the IP address to make an HTTP request to YouTube's server to access the website page?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600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smtClean="0"/>
              <a:t>YouTube server looks at the HTTP request, prepares the data into packets and TCP numbers each packet.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600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smtClean="0"/>
              <a:t>YouTube server responds with an HTTP response with a "200 OK" status code (means the request was processed successfully) to the user's browser.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600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smtClean="0"/>
              <a:t>TCP assembles the packets back to the data as a whole, and the web page is displayed by parsing HTML, CSS, JavaScript and its assets like images and videos.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600" dirty="0" smtClean="0"/>
          </a:p>
          <a:p>
            <a:pPr marL="342900" indent="-342900" algn="just"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4379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kills Required To Become Web Develop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3" r="57271" b="20989"/>
          <a:stretch/>
        </p:blipFill>
        <p:spPr bwMode="auto">
          <a:xfrm>
            <a:off x="0" y="0"/>
            <a:ext cx="489954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12390" y="521340"/>
            <a:ext cx="4214201" cy="1325563"/>
          </a:xfrm>
        </p:spPr>
        <p:txBody>
          <a:bodyPr>
            <a:noAutofit/>
          </a:bodyPr>
          <a:lstStyle/>
          <a:p>
            <a:pPr algn="ctr"/>
            <a:r>
              <a:rPr lang="en-US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 do you need to be a web developer?</a:t>
            </a:r>
            <a:endParaRPr lang="fr-FR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54221" y="415203"/>
            <a:ext cx="695580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fr-FR" sz="2400" b="1" i="0" dirty="0" err="1" smtClean="0">
                <a:solidFill>
                  <a:srgbClr val="00B0F0"/>
                </a:solidFill>
                <a:effectLst/>
                <a:latin typeface="radikal"/>
              </a:rPr>
              <a:t>Learn</a:t>
            </a:r>
            <a:r>
              <a:rPr lang="fr-FR" sz="2400" b="1" i="0" dirty="0" smtClean="0">
                <a:solidFill>
                  <a:srgbClr val="00B0F0"/>
                </a:solidFill>
                <a:effectLst/>
                <a:latin typeface="radikal"/>
              </a:rPr>
              <a:t> web </a:t>
            </a:r>
            <a:r>
              <a:rPr lang="fr-FR" sz="2400" b="1" i="0" dirty="0" err="1" smtClean="0">
                <a:solidFill>
                  <a:srgbClr val="00B0F0"/>
                </a:solidFill>
                <a:effectLst/>
                <a:latin typeface="radikal"/>
              </a:rPr>
              <a:t>development</a:t>
            </a:r>
            <a:r>
              <a:rPr lang="fr-FR" sz="2400" b="1" i="0" dirty="0" smtClean="0">
                <a:solidFill>
                  <a:srgbClr val="00B0F0"/>
                </a:solidFill>
                <a:effectLst/>
                <a:latin typeface="radikal"/>
              </a:rPr>
              <a:t> </a:t>
            </a:r>
            <a:r>
              <a:rPr lang="fr-FR" sz="2400" b="1" i="0" dirty="0" err="1" smtClean="0">
                <a:solidFill>
                  <a:srgbClr val="00B0F0"/>
                </a:solidFill>
                <a:effectLst/>
                <a:latin typeface="radikal"/>
              </a:rPr>
              <a:t>fundamentals</a:t>
            </a:r>
            <a:endParaRPr lang="fr-FR" sz="2400" b="1" i="0" dirty="0" smtClean="0">
              <a:solidFill>
                <a:srgbClr val="00B0F0"/>
              </a:solidFill>
              <a:effectLst/>
              <a:latin typeface="radikal"/>
            </a:endParaRPr>
          </a:p>
          <a:p>
            <a:pPr fontAlgn="base"/>
            <a:r>
              <a:rPr lang="fr-FR" dirty="0" smtClean="0"/>
              <a:t/>
            </a:r>
            <a:br>
              <a:rPr lang="fr-FR" dirty="0" smtClean="0"/>
            </a:br>
            <a:r>
              <a:rPr lang="en-US" sz="2000" dirty="0"/>
              <a:t>The first step to becoming a competent web developer is to start learning web development fundamentals, including an understanding of 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sz="2000" dirty="0"/>
              <a:t>HTML (Hypertext Markup Language)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sz="2000" dirty="0"/>
              <a:t>CSS (Cascading Style Sheets)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sz="2000" dirty="0"/>
              <a:t>JavaScript</a:t>
            </a:r>
          </a:p>
          <a:p>
            <a:pPr fontAlgn="base"/>
            <a:r>
              <a:rPr lang="en-US" sz="2000" dirty="0"/>
              <a:t>You can create a lot of basic web applications and websites with just HTML, CSS, and JavaScript coding. So it is important that every developer has a good grasp of these three technologies.</a:t>
            </a:r>
          </a:p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5040572" y="4141043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fr-FR" sz="2400" b="1" dirty="0" err="1">
                <a:solidFill>
                  <a:srgbClr val="00B0F0"/>
                </a:solidFill>
                <a:latin typeface="radikal"/>
              </a:rPr>
              <a:t>Choose</a:t>
            </a:r>
            <a:r>
              <a:rPr lang="fr-FR" sz="2400" b="1" dirty="0">
                <a:solidFill>
                  <a:srgbClr val="00B0F0"/>
                </a:solidFill>
                <a:latin typeface="radikal"/>
              </a:rPr>
              <a:t> a </a:t>
            </a:r>
            <a:r>
              <a:rPr lang="fr-FR" sz="2400" b="1" dirty="0" err="1">
                <a:solidFill>
                  <a:srgbClr val="00B0F0"/>
                </a:solidFill>
                <a:latin typeface="radikal"/>
              </a:rPr>
              <a:t>development</a:t>
            </a:r>
            <a:r>
              <a:rPr lang="fr-FR" sz="2400" b="1" dirty="0">
                <a:solidFill>
                  <a:srgbClr val="00B0F0"/>
                </a:solidFill>
                <a:latin typeface="radikal"/>
              </a:rPr>
              <a:t> </a:t>
            </a:r>
            <a:r>
              <a:rPr lang="fr-FR" sz="2400" b="1" dirty="0" err="1">
                <a:solidFill>
                  <a:srgbClr val="00B0F0"/>
                </a:solidFill>
                <a:latin typeface="radikal"/>
              </a:rPr>
              <a:t>specialization</a:t>
            </a:r>
            <a:endParaRPr lang="fr-FR" sz="2400" b="1" dirty="0">
              <a:solidFill>
                <a:srgbClr val="00B0F0"/>
              </a:solidFill>
              <a:latin typeface="radikal"/>
            </a:endParaRPr>
          </a:p>
          <a:p>
            <a:pPr fontAlgn="base"/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en-US" sz="2000" dirty="0"/>
              <a:t>There are mainly 3 kinds of web developers </a:t>
            </a:r>
          </a:p>
          <a:p>
            <a:pPr fontAlgn="base"/>
            <a:endParaRPr lang="en-US" sz="20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sz="2000" dirty="0"/>
              <a:t>Frontend developer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sz="2000" dirty="0"/>
              <a:t>Backend developer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sz="2000" dirty="0"/>
              <a:t>Full-stack developer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180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kills Required To Become Web Develop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3" r="57271" b="20989"/>
          <a:stretch/>
        </p:blipFill>
        <p:spPr bwMode="auto">
          <a:xfrm>
            <a:off x="0" y="0"/>
            <a:ext cx="489954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040154" y="235260"/>
            <a:ext cx="6955809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b="1" dirty="0">
                <a:solidFill>
                  <a:srgbClr val="00B0F0"/>
                </a:solidFill>
                <a:latin typeface="radikal"/>
              </a:rPr>
              <a:t>Learn key programming languages for Web </a:t>
            </a:r>
            <a:r>
              <a:rPr lang="en-US" sz="2400" b="1" dirty="0" smtClean="0">
                <a:solidFill>
                  <a:srgbClr val="00B0F0"/>
                </a:solidFill>
                <a:latin typeface="radikal"/>
              </a:rPr>
              <a:t>Development</a:t>
            </a:r>
          </a:p>
          <a:p>
            <a:pPr fontAlgn="base"/>
            <a:endParaRPr lang="en-US" sz="2400" b="1" dirty="0" smtClean="0">
              <a:solidFill>
                <a:srgbClr val="00B0F0"/>
              </a:solidFill>
              <a:latin typeface="radikal"/>
            </a:endParaRPr>
          </a:p>
          <a:p>
            <a:pPr fontAlgn="base"/>
            <a:r>
              <a:rPr lang="fr-FR" sz="2400" b="1" dirty="0"/>
              <a:t>Python</a:t>
            </a:r>
          </a:p>
          <a:p>
            <a:r>
              <a:rPr lang="fr-FR" sz="2400" dirty="0" smtClean="0"/>
              <a:t/>
            </a:r>
            <a:br>
              <a:rPr lang="fr-FR" sz="2400" dirty="0" smtClean="0"/>
            </a:br>
            <a:endParaRPr lang="en-US" sz="2400" b="1" dirty="0">
              <a:solidFill>
                <a:srgbClr val="00B0F0"/>
              </a:solidFill>
              <a:latin typeface="radikal"/>
            </a:endParaRPr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5026923" y="1820921"/>
            <a:ext cx="6792037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b="1" dirty="0">
                <a:solidFill>
                  <a:srgbClr val="00B0F0"/>
                </a:solidFill>
                <a:latin typeface="radikal"/>
              </a:rPr>
              <a:t>Work on projects to develop your Web Developer </a:t>
            </a:r>
            <a:r>
              <a:rPr lang="en-US" sz="2400" b="1" dirty="0" smtClean="0">
                <a:solidFill>
                  <a:srgbClr val="00B0F0"/>
                </a:solidFill>
                <a:latin typeface="radikal"/>
              </a:rPr>
              <a:t>skills</a:t>
            </a:r>
          </a:p>
          <a:p>
            <a:pPr fontAlgn="base"/>
            <a:endParaRPr lang="en-US" sz="2400" b="1" dirty="0" smtClean="0">
              <a:solidFill>
                <a:srgbClr val="00B0F0"/>
              </a:solidFill>
              <a:latin typeface="radikal"/>
            </a:endParaRPr>
          </a:p>
          <a:p>
            <a:pPr fontAlgn="base"/>
            <a:r>
              <a:rPr lang="en-US" sz="2000" dirty="0"/>
              <a:t>Set up a</a:t>
            </a:r>
            <a:r>
              <a:rPr lang="en-US" sz="2000" b="1" dirty="0"/>
              <a:t> </a:t>
            </a:r>
            <a:r>
              <a:rPr lang="en-US" sz="2000" b="1" dirty="0" err="1"/>
              <a:t>Github</a:t>
            </a:r>
            <a:r>
              <a:rPr lang="en-US" sz="2000" b="1" dirty="0"/>
              <a:t> account</a:t>
            </a:r>
            <a:r>
              <a:rPr lang="en-US" sz="2000" dirty="0"/>
              <a:t> and work on projects. This will also be helpful in adding relevant projects to your resume and help improve your programming skills. An active </a:t>
            </a:r>
            <a:r>
              <a:rPr lang="en-US" sz="2000" dirty="0" err="1"/>
              <a:t>Github</a:t>
            </a:r>
            <a:r>
              <a:rPr lang="en-US" sz="2000" dirty="0"/>
              <a:t> account is always a plus point for a professional web developer. Your </a:t>
            </a:r>
            <a:r>
              <a:rPr lang="en-US" sz="2000" dirty="0" err="1"/>
              <a:t>Github</a:t>
            </a:r>
            <a:r>
              <a:rPr lang="en-US" sz="2000" dirty="0"/>
              <a:t> account will demonstrate what you do to solve issues, your thinking process, and your web development skills. </a:t>
            </a:r>
            <a:r>
              <a:rPr lang="en-US" sz="2400" dirty="0"/>
              <a:t> </a:t>
            </a:r>
            <a:endParaRPr lang="en-US" sz="2400" b="1" dirty="0">
              <a:solidFill>
                <a:srgbClr val="00B0F0"/>
              </a:solidFill>
              <a:latin typeface="radikal"/>
            </a:endParaRPr>
          </a:p>
          <a:p>
            <a:pPr fontAlgn="base"/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5054220" y="4878022"/>
            <a:ext cx="71377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fr-FR" sz="2400" b="1" dirty="0" err="1">
                <a:solidFill>
                  <a:srgbClr val="00B0F0"/>
                </a:solidFill>
                <a:latin typeface="radikal"/>
              </a:rPr>
              <a:t>Build</a:t>
            </a:r>
            <a:r>
              <a:rPr lang="fr-FR" sz="2400" b="1" dirty="0">
                <a:solidFill>
                  <a:srgbClr val="00B0F0"/>
                </a:solidFill>
                <a:latin typeface="radikal"/>
              </a:rPr>
              <a:t> </a:t>
            </a:r>
            <a:r>
              <a:rPr lang="fr-FR" sz="2400" b="1" dirty="0" err="1" smtClean="0">
                <a:solidFill>
                  <a:srgbClr val="00B0F0"/>
                </a:solidFill>
                <a:latin typeface="radikal"/>
              </a:rPr>
              <a:t>My</a:t>
            </a:r>
            <a:r>
              <a:rPr lang="fr-FR" sz="2400" b="1" dirty="0" smtClean="0">
                <a:solidFill>
                  <a:srgbClr val="00B0F0"/>
                </a:solidFill>
                <a:latin typeface="radikal"/>
              </a:rPr>
              <a:t> </a:t>
            </a:r>
            <a:r>
              <a:rPr lang="fr-FR" sz="2400" b="1" dirty="0">
                <a:solidFill>
                  <a:srgbClr val="00B0F0"/>
                </a:solidFill>
                <a:latin typeface="radikal"/>
              </a:rPr>
              <a:t>portfolio</a:t>
            </a:r>
          </a:p>
          <a:p>
            <a:r>
              <a:rPr lang="fr-FR" sz="2400" b="1" dirty="0">
                <a:solidFill>
                  <a:srgbClr val="00B0F0"/>
                </a:solidFill>
                <a:latin typeface="radikal"/>
              </a:rPr>
              <a:t/>
            </a:r>
            <a:br>
              <a:rPr lang="fr-FR" sz="2400" b="1" dirty="0">
                <a:solidFill>
                  <a:srgbClr val="00B0F0"/>
                </a:solidFill>
                <a:latin typeface="radikal"/>
              </a:rPr>
            </a:br>
            <a:r>
              <a:rPr lang="en-US" sz="2000" dirty="0"/>
              <a:t>Build </a:t>
            </a:r>
            <a:r>
              <a:rPr lang="en-US" sz="2000" dirty="0" smtClean="0"/>
              <a:t>my </a:t>
            </a:r>
            <a:r>
              <a:rPr lang="en-US" sz="2000" dirty="0"/>
              <a:t>resume, specifying your web development specialty and all the other concepts and tools you have come across and learned while preparing.</a:t>
            </a:r>
            <a:endParaRPr lang="fr-FR" sz="2000" dirty="0"/>
          </a:p>
        </p:txBody>
      </p:sp>
      <p:sp>
        <p:nvSpPr>
          <p:cNvPr id="7" name="Rectangle 6"/>
          <p:cNvSpPr/>
          <p:nvPr/>
        </p:nvSpPr>
        <p:spPr>
          <a:xfrm>
            <a:off x="6442382" y="1007570"/>
            <a:ext cx="7553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fr-FR" sz="2000" b="1" i="0" dirty="0" smtClean="0">
                <a:solidFill>
                  <a:srgbClr val="1D304D"/>
                </a:solidFill>
                <a:effectLst/>
                <a:latin typeface="radikal"/>
              </a:rPr>
              <a:t>Java</a:t>
            </a:r>
            <a:endParaRPr lang="fr-FR" b="1" i="0" dirty="0">
              <a:solidFill>
                <a:srgbClr val="1D304D"/>
              </a:solidFill>
              <a:effectLst/>
              <a:latin typeface="radik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52448" y="1322254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fr-FR" sz="2000" b="1" i="0" dirty="0" smtClean="0">
                <a:solidFill>
                  <a:srgbClr val="1D304D"/>
                </a:solidFill>
                <a:effectLst/>
                <a:latin typeface="radikal"/>
              </a:rPr>
              <a:t>C++</a:t>
            </a:r>
          </a:p>
          <a:p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8536918" y="922326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fr-FR" b="1" i="0" dirty="0" smtClean="0">
                <a:solidFill>
                  <a:srgbClr val="1D304D"/>
                </a:solidFill>
                <a:effectLst/>
                <a:latin typeface="radikal"/>
              </a:rPr>
              <a:t>PHP</a:t>
            </a:r>
            <a:endParaRPr lang="fr-FR" b="1" i="0" dirty="0">
              <a:solidFill>
                <a:srgbClr val="1D304D"/>
              </a:solidFill>
              <a:effectLst/>
              <a:latin typeface="radik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655617" y="1252336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fr-FR" sz="2000" b="1" i="0" dirty="0" smtClean="0">
                <a:solidFill>
                  <a:srgbClr val="1D304D"/>
                </a:solidFill>
                <a:effectLst/>
                <a:latin typeface="radikal"/>
              </a:rPr>
              <a:t>Ruby</a:t>
            </a:r>
            <a:endParaRPr lang="fr-FR" b="1" i="0" dirty="0" smtClean="0">
              <a:solidFill>
                <a:srgbClr val="1D304D"/>
              </a:solidFill>
              <a:effectLst/>
              <a:latin typeface="radikal"/>
            </a:endParaRPr>
          </a:p>
          <a:p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206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asons to learn web developmen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16"/>
          <a:stretch/>
        </p:blipFill>
        <p:spPr bwMode="auto">
          <a:xfrm>
            <a:off x="7033846" y="749739"/>
            <a:ext cx="5015963" cy="60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1086" y="336989"/>
            <a:ext cx="12000914" cy="1325563"/>
          </a:xfrm>
        </p:spPr>
        <p:txBody>
          <a:bodyPr>
            <a:noAutofit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did you choose to learn web development?</a:t>
            </a:r>
            <a:b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5154" y="1319187"/>
            <a:ext cx="10515600" cy="5222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I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 smtClean="0"/>
              <a:t>chousing</a:t>
            </a:r>
            <a:r>
              <a:rPr lang="fr-FR" dirty="0" smtClean="0"/>
              <a:t> to </a:t>
            </a:r>
            <a:r>
              <a:rPr lang="fr-FR" dirty="0" err="1" smtClean="0"/>
              <a:t>learn</a:t>
            </a:r>
            <a:r>
              <a:rPr lang="fr-FR" dirty="0" smtClean="0"/>
              <a:t> web </a:t>
            </a:r>
            <a:r>
              <a:rPr lang="fr-FR" dirty="0" err="1" smtClean="0"/>
              <a:t>development</a:t>
            </a:r>
            <a:r>
              <a:rPr lang="fr-FR" dirty="0" smtClean="0"/>
              <a:t> </a:t>
            </a:r>
            <a:r>
              <a:rPr lang="fr-FR" dirty="0" err="1" smtClean="0"/>
              <a:t>because</a:t>
            </a:r>
            <a:r>
              <a:rPr lang="fr-FR" dirty="0" smtClean="0"/>
              <a:t> :</a:t>
            </a:r>
          </a:p>
          <a:p>
            <a:pPr marL="0" indent="0">
              <a:buNone/>
            </a:pPr>
            <a:endParaRPr lang="fr-FR" dirty="0"/>
          </a:p>
          <a:p>
            <a:pPr lvl="1"/>
            <a:r>
              <a:rPr lang="en-US" dirty="0"/>
              <a:t>Web development </a:t>
            </a:r>
            <a:r>
              <a:rPr lang="en-US" b="1" dirty="0"/>
              <a:t>gives </a:t>
            </a:r>
            <a:r>
              <a:rPr lang="en-US" b="1" dirty="0" smtClean="0"/>
              <a:t>me </a:t>
            </a:r>
            <a:r>
              <a:rPr lang="en-US" b="1" dirty="0"/>
              <a:t>the opportunity </a:t>
            </a:r>
            <a:r>
              <a:rPr lang="en-US" b="1" dirty="0" smtClean="0"/>
              <a:t>to</a:t>
            </a:r>
          </a:p>
          <a:p>
            <a:pPr marL="457200" lvl="1" indent="0">
              <a:buNone/>
            </a:pPr>
            <a:r>
              <a:rPr lang="en-US" b="1" dirty="0" smtClean="0"/>
              <a:t>express myself </a:t>
            </a:r>
            <a:r>
              <a:rPr lang="en-US" b="1" dirty="0"/>
              <a:t>creatively on the internet</a:t>
            </a:r>
            <a:r>
              <a:rPr lang="en-US" sz="2800" dirty="0" smtClean="0"/>
              <a:t>.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/>
              <a:t>I can work from anywhere</a:t>
            </a:r>
          </a:p>
          <a:p>
            <a:pPr marL="457200" lvl="1" indent="0">
              <a:buNone/>
            </a:pPr>
            <a:endParaRPr lang="fr-FR" sz="2000" dirty="0" smtClean="0"/>
          </a:p>
          <a:p>
            <a:pPr lvl="1"/>
            <a:r>
              <a:rPr lang="en-US" dirty="0" smtClean="0"/>
              <a:t>Web development  is </a:t>
            </a:r>
            <a:r>
              <a:rPr lang="en-US" b="1" dirty="0" smtClean="0"/>
              <a:t>simple and easy to learn</a:t>
            </a:r>
          </a:p>
          <a:p>
            <a:pPr marL="457200" lvl="1" indent="0">
              <a:buNone/>
            </a:pPr>
            <a:endParaRPr lang="en-US" b="1" dirty="0" smtClean="0"/>
          </a:p>
          <a:p>
            <a:pPr lvl="1"/>
            <a:r>
              <a:rPr lang="fr-FR" i="0" dirty="0" smtClean="0">
                <a:solidFill>
                  <a:srgbClr val="4D5C6D"/>
                </a:solidFill>
                <a:effectLst/>
              </a:rPr>
              <a:t> </a:t>
            </a:r>
            <a:r>
              <a:rPr lang="fr-FR" dirty="0"/>
              <a:t>I </a:t>
            </a:r>
            <a:r>
              <a:rPr lang="fr-FR" dirty="0" err="1"/>
              <a:t>want</a:t>
            </a:r>
            <a:r>
              <a:rPr lang="fr-FR" dirty="0"/>
              <a:t> to </a:t>
            </a:r>
            <a:r>
              <a:rPr lang="fr-FR" dirty="0" err="1"/>
              <a:t>learn</a:t>
            </a:r>
            <a:r>
              <a:rPr lang="fr-FR" dirty="0"/>
              <a:t> </a:t>
            </a:r>
            <a:r>
              <a:rPr lang="fr-FR" dirty="0" err="1" smtClean="0"/>
              <a:t>Teamwork</a:t>
            </a:r>
            <a:endParaRPr lang="fr-FR" dirty="0" smtClean="0"/>
          </a:p>
          <a:p>
            <a:pPr marL="457200" lvl="1" indent="0">
              <a:buNone/>
            </a:pPr>
            <a:endParaRPr lang="fr-FR" dirty="0" smtClean="0"/>
          </a:p>
          <a:p>
            <a:pPr lvl="1"/>
            <a:r>
              <a:rPr lang="en-US" dirty="0"/>
              <a:t>There Are Web Dev Jobs Available</a:t>
            </a:r>
          </a:p>
          <a:p>
            <a:pPr lvl="1"/>
            <a:endParaRPr lang="fr-FR" dirty="0"/>
          </a:p>
          <a:p>
            <a:pPr lvl="1"/>
            <a:endParaRPr lang="en-US" b="1" dirty="0" smtClean="0"/>
          </a:p>
          <a:p>
            <a:pPr lvl="1"/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048000" y="282883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b="0" i="0" dirty="0" smtClean="0">
              <a:solidFill>
                <a:srgbClr val="0F0F19"/>
              </a:solidFill>
              <a:effectLst/>
              <a:latin typeface="inherit"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844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</TotalTime>
  <Words>89</Words>
  <Application>Microsoft Office PowerPoint</Application>
  <PresentationFormat>Grand écran</PresentationFormat>
  <Paragraphs>60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inherit</vt:lpstr>
      <vt:lpstr>radikal</vt:lpstr>
      <vt:lpstr>Times New Roman</vt:lpstr>
      <vt:lpstr>Thème Office</vt:lpstr>
      <vt:lpstr>How does the web work?  </vt:lpstr>
      <vt:lpstr>What do you need to be a web developer?</vt:lpstr>
      <vt:lpstr>Présentation PowerPoint</vt:lpstr>
      <vt:lpstr>Why did you choose to learn web development?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the web work?</dc:title>
  <dc:creator>ASUS</dc:creator>
  <cp:lastModifiedBy>ASUS</cp:lastModifiedBy>
  <cp:revision>19</cp:revision>
  <dcterms:created xsi:type="dcterms:W3CDTF">2022-06-29T11:41:58Z</dcterms:created>
  <dcterms:modified xsi:type="dcterms:W3CDTF">2022-06-30T11:32:09Z</dcterms:modified>
</cp:coreProperties>
</file>