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64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95"/>
    <a:srgbClr val="004098"/>
    <a:srgbClr val="004094"/>
    <a:srgbClr val="00401E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04" autoAdjust="0"/>
  </p:normalViewPr>
  <p:slideViewPr>
    <p:cSldViewPr snapToGrid="0" snapToObjects="1">
      <p:cViewPr>
        <p:scale>
          <a:sx n="98" d="100"/>
          <a:sy n="98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7867" cy="6883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5147543" cy="20947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058584"/>
            <a:ext cx="5147543" cy="20086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8" name="图片 7" descr="1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3124200"/>
            <a:ext cx="2232660" cy="594360"/>
          </a:xfrm>
          <a:prstGeom prst="rect">
            <a:avLst/>
          </a:prstGeom>
        </p:spPr>
      </p:pic>
      <p:pic>
        <p:nvPicPr>
          <p:cNvPr id="12" name="图片 11" descr="1-1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6" y="175706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3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2556"/>
            <a:ext cx="1710267" cy="5577704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558735"/>
            <a:ext cx="6019800" cy="5851525"/>
          </a:xfrm>
        </p:spPr>
        <p:txBody>
          <a:bodyPr vert="eaVert"/>
          <a:lstStyle>
            <a:lvl1pPr>
              <a:defRPr>
                <a:latin typeface="Heiti SC Light"/>
                <a:ea typeface="Heiti SC Light"/>
                <a:cs typeface="Heiti SC Light"/>
              </a:defRPr>
            </a:lvl1pPr>
            <a:lvl2pPr>
              <a:defRPr>
                <a:latin typeface="Heiti SC Light"/>
                <a:ea typeface="Heiti SC Light"/>
                <a:cs typeface="Heiti SC Light"/>
              </a:defRPr>
            </a:lvl2pPr>
            <a:lvl3pPr>
              <a:defRPr>
                <a:latin typeface="Heiti SC Light"/>
                <a:ea typeface="Heiti SC Light"/>
                <a:cs typeface="Heiti SC Light"/>
              </a:defRPr>
            </a:lvl3pPr>
            <a:lvl4pPr>
              <a:defRPr>
                <a:latin typeface="Heiti SC Light"/>
                <a:ea typeface="Heiti SC Light"/>
                <a:cs typeface="Heiti SC Light"/>
              </a:defRPr>
            </a:lvl4pPr>
            <a:lvl5pPr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 rot="5400000">
            <a:off x="7876661" y="591178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66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-0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7867" cy="6883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5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5356" cy="688151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8" y="175706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7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SJTU ppt template-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5356" cy="688151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8" y="175706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815"/>
            <a:ext cx="8229600" cy="4315687"/>
          </a:xfrm>
        </p:spPr>
        <p:txBody>
          <a:bodyPr/>
          <a:lstStyle>
            <a:lvl1pPr>
              <a:defRPr>
                <a:latin typeface="Heiti SC Light"/>
                <a:ea typeface="Heiti SC Light"/>
                <a:cs typeface="Heiti SC Light"/>
              </a:defRPr>
            </a:lvl1pPr>
            <a:lvl2pPr>
              <a:defRPr>
                <a:latin typeface="Heiti SC Light"/>
                <a:ea typeface="Heiti SC Light"/>
                <a:cs typeface="Heiti SC Light"/>
              </a:defRPr>
            </a:lvl2pPr>
            <a:lvl3pPr>
              <a:defRPr>
                <a:latin typeface="Heiti SC Light"/>
                <a:ea typeface="Heiti SC Light"/>
                <a:cs typeface="Heiti SC Light"/>
              </a:defRPr>
            </a:lvl3pPr>
            <a:lvl4pPr>
              <a:defRPr>
                <a:latin typeface="Heiti SC Light"/>
                <a:ea typeface="Heiti SC Light"/>
                <a:cs typeface="Heiti SC Light"/>
              </a:defRPr>
            </a:lvl4pPr>
            <a:lvl5pPr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9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88953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935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072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20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5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76516"/>
            <a:ext cx="104259" cy="53358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04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65435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02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13217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959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-07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5356" cy="688151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3447"/>
            <a:ext cx="8229600" cy="451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6" y="6172415"/>
            <a:ext cx="19964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污染物环境毒理效应的计算与软件设计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彭梅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5121619012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指导老师：申哲民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9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8136" y="1644348"/>
            <a:ext cx="7376663" cy="4328435"/>
          </a:xfrm>
        </p:spPr>
        <p:txBody>
          <a:bodyPr/>
          <a:lstStyle/>
          <a:p>
            <a:pPr algn="l"/>
            <a:r>
              <a:rPr kumimoji="1"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研究阶段性成果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存在的问题及解决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下一阶段的工作计划和研究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4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8919"/>
            <a:ext cx="6317005" cy="756845"/>
          </a:xfrm>
        </p:spPr>
        <p:txBody>
          <a:bodyPr/>
          <a:lstStyle/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课题进展情况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1679"/>
            <a:ext cx="8229600" cy="4970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分析污染物毒理学计算模型，确定计算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设计计算系统的功能和模块划分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确定开发计划以及测试计划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上机编写程序和调试程序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8919"/>
            <a:ext cx="6317005" cy="75684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研究阶段性成果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1679"/>
            <a:ext cx="8229600" cy="4970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．从开题报告到现在，主要完成了污染物毒理效应水质模型的流程计算系统，网页的设计，样式表的应用，链接跳转等正常调试成功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完成了水质模型计算的编码工作，系统也能顺利的连接数据库。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8919"/>
            <a:ext cx="6317005" cy="75684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存在的问题及解决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1679"/>
            <a:ext cx="8229600" cy="4970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存在</a:t>
            </a:r>
            <a:r>
              <a:rPr lang="zh-CN" altLang="en-US" dirty="0"/>
              <a:t>问题：计算系统用户操作的流程不够清晰，缺少化学污染物的环境风险评价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解决</a:t>
            </a:r>
            <a:r>
              <a:rPr lang="zh-CN" altLang="en-US" dirty="0"/>
              <a:t>思路：优化设计用户操作流程，并添加致癌危险度的计算模块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8919"/>
            <a:ext cx="6317005" cy="75684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下一阶段的工作计划和研究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1679"/>
            <a:ext cx="8229600" cy="4970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优化系统，并完善数据录入系统等模块。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完善个网页之间的衔接，优化代码。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撰写毕业论文，准备毕业答辩。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0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10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173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污染物环境毒理效应的计算与软件设计</vt:lpstr>
      <vt:lpstr>1.课题进展情况 2.课题研究阶段性成果 3.存在的问题及解决思路 4.下一阶段的工作计划和研究内容</vt:lpstr>
      <vt:lpstr>课题进展情况</vt:lpstr>
      <vt:lpstr>课题研究阶段性成果</vt:lpstr>
      <vt:lpstr>存在的问题及解决思路</vt:lpstr>
      <vt:lpstr>下一阶段的工作计划和研究内容</vt:lpstr>
      <vt:lpstr>谢谢！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aa</cp:lastModifiedBy>
  <cp:revision>32</cp:revision>
  <dcterms:created xsi:type="dcterms:W3CDTF">2016-01-19T11:19:18Z</dcterms:created>
  <dcterms:modified xsi:type="dcterms:W3CDTF">2016-04-20T03:41:26Z</dcterms:modified>
  <cp:category/>
</cp:coreProperties>
</file>