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478" r:id="rId2"/>
    <p:sldId id="800" r:id="rId3"/>
    <p:sldId id="972" r:id="rId4"/>
    <p:sldId id="973" r:id="rId5"/>
    <p:sldId id="974" r:id="rId6"/>
    <p:sldId id="975" r:id="rId7"/>
    <p:sldId id="978" r:id="rId8"/>
    <p:sldId id="976" r:id="rId9"/>
    <p:sldId id="977" r:id="rId10"/>
    <p:sldId id="984" r:id="rId11"/>
    <p:sldId id="985" r:id="rId12"/>
    <p:sldId id="980" r:id="rId13"/>
    <p:sldId id="981" r:id="rId14"/>
    <p:sldId id="982" r:id="rId15"/>
    <p:sldId id="993" r:id="rId16"/>
    <p:sldId id="983" r:id="rId17"/>
    <p:sldId id="994" r:id="rId18"/>
    <p:sldId id="995" r:id="rId19"/>
    <p:sldId id="996" r:id="rId20"/>
    <p:sldId id="986" r:id="rId21"/>
    <p:sldId id="997" r:id="rId22"/>
    <p:sldId id="998" r:id="rId23"/>
    <p:sldId id="1016" r:id="rId24"/>
    <p:sldId id="1017" r:id="rId25"/>
    <p:sldId id="987" r:id="rId26"/>
    <p:sldId id="988" r:id="rId27"/>
    <p:sldId id="989" r:id="rId28"/>
    <p:sldId id="990" r:id="rId29"/>
    <p:sldId id="1018" r:id="rId30"/>
    <p:sldId id="991" r:id="rId31"/>
    <p:sldId id="1019" r:id="rId32"/>
    <p:sldId id="999" r:id="rId33"/>
    <p:sldId id="1003" r:id="rId34"/>
    <p:sldId id="1006" r:id="rId35"/>
    <p:sldId id="1000" r:id="rId36"/>
    <p:sldId id="1001" r:id="rId37"/>
    <p:sldId id="1004" r:id="rId38"/>
    <p:sldId id="1005" r:id="rId39"/>
    <p:sldId id="1007" r:id="rId40"/>
    <p:sldId id="1013" r:id="rId41"/>
    <p:sldId id="1008" r:id="rId42"/>
    <p:sldId id="1009" r:id="rId43"/>
    <p:sldId id="1010" r:id="rId44"/>
    <p:sldId id="1011" r:id="rId45"/>
    <p:sldId id="1012" r:id="rId46"/>
    <p:sldId id="1002" r:id="rId47"/>
    <p:sldId id="1014" r:id="rId48"/>
    <p:sldId id="1015" r:id="rId49"/>
  </p:sldIdLst>
  <p:sldSz cx="14630400" cy="82296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652780" indent="-19558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2611755" indent="-782955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18">
          <p15:clr>
            <a:srgbClr val="A4A3A4"/>
          </p15:clr>
        </p15:guide>
        <p15:guide id="2" pos="528">
          <p15:clr>
            <a:srgbClr val="A4A3A4"/>
          </p15:clr>
        </p15:guide>
        <p15:guide id="3" pos="86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424F"/>
    <a:srgbClr val="1086B9"/>
    <a:srgbClr val="C5E7F1"/>
    <a:srgbClr val="DAFDD3"/>
    <a:srgbClr val="AADEBA"/>
    <a:srgbClr val="F3A999"/>
    <a:srgbClr val="98CFA8"/>
    <a:srgbClr val="F2F2F2"/>
    <a:srgbClr val="FCF9EC"/>
    <a:srgbClr val="2BA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04C442-2CC2-4DD6-89A3-6BCEC3B74A1F}" v="33" dt="2022-12-05T01:46:04.5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0" autoAdjust="0"/>
    <p:restoredTop sz="92789" autoAdjust="0"/>
  </p:normalViewPr>
  <p:slideViewPr>
    <p:cSldViewPr>
      <p:cViewPr varScale="1">
        <p:scale>
          <a:sx n="76" d="100"/>
          <a:sy n="76" d="100"/>
        </p:scale>
        <p:origin x="96" y="518"/>
      </p:cViewPr>
      <p:guideLst>
        <p:guide orient="horz" pos="2418"/>
        <p:guide pos="528"/>
        <p:guide pos="86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Ran" userId="dbeed8448c6bb12c" providerId="LiveId" clId="{E304C442-2CC2-4DD6-89A3-6BCEC3B74A1F}"/>
    <pc:docChg chg="undo custSel addSld modSld">
      <pc:chgData name="Cheng Ran" userId="dbeed8448c6bb12c" providerId="LiveId" clId="{E304C442-2CC2-4DD6-89A3-6BCEC3B74A1F}" dt="2022-12-05T06:30:49.896" v="165" actId="20577"/>
      <pc:docMkLst>
        <pc:docMk/>
      </pc:docMkLst>
      <pc:sldChg chg="modSp mod">
        <pc:chgData name="Cheng Ran" userId="dbeed8448c6bb12c" providerId="LiveId" clId="{E304C442-2CC2-4DD6-89A3-6BCEC3B74A1F}" dt="2022-12-05T06:30:49.896" v="165" actId="20577"/>
        <pc:sldMkLst>
          <pc:docMk/>
          <pc:sldMk cId="0" sldId="478"/>
        </pc:sldMkLst>
        <pc:spChg chg="mod">
          <ac:chgData name="Cheng Ran" userId="dbeed8448c6bb12c" providerId="LiveId" clId="{E304C442-2CC2-4DD6-89A3-6BCEC3B74A1F}" dt="2022-12-04T09:24:22.026" v="41" actId="1035"/>
          <ac:spMkLst>
            <pc:docMk/>
            <pc:sldMk cId="0" sldId="478"/>
            <ac:spMk id="2" creationId="{00000000-0000-0000-0000-000000000000}"/>
          </ac:spMkLst>
        </pc:spChg>
        <pc:spChg chg="mod">
          <ac:chgData name="Cheng Ran" userId="dbeed8448c6bb12c" providerId="LiveId" clId="{E304C442-2CC2-4DD6-89A3-6BCEC3B74A1F}" dt="2022-12-05T06:30:49.896" v="165" actId="20577"/>
          <ac:spMkLst>
            <pc:docMk/>
            <pc:sldMk cId="0" sldId="478"/>
            <ac:spMk id="8193" creationId="{00000000-0000-0000-0000-000000000000}"/>
          </ac:spMkLst>
        </pc:spChg>
        <pc:spChg chg="mod">
          <ac:chgData name="Cheng Ran" userId="dbeed8448c6bb12c" providerId="LiveId" clId="{E304C442-2CC2-4DD6-89A3-6BCEC3B74A1F}" dt="2022-12-04T09:24:23.480" v="42" actId="1076"/>
          <ac:spMkLst>
            <pc:docMk/>
            <pc:sldMk cId="0" sldId="478"/>
            <ac:spMk id="8194" creationId="{00000000-0000-0000-0000-000000000000}"/>
          </ac:spMkLst>
        </pc:spChg>
      </pc:sldChg>
      <pc:sldChg chg="add">
        <pc:chgData name="Cheng Ran" userId="dbeed8448c6bb12c" providerId="LiveId" clId="{E304C442-2CC2-4DD6-89A3-6BCEC3B74A1F}" dt="2022-12-04T09:24:03.079" v="9"/>
        <pc:sldMkLst>
          <pc:docMk/>
          <pc:sldMk cId="235222329" sldId="800"/>
        </pc:sldMkLst>
      </pc:sldChg>
      <pc:sldChg chg="add">
        <pc:chgData name="Cheng Ran" userId="dbeed8448c6bb12c" providerId="LiveId" clId="{E304C442-2CC2-4DD6-89A3-6BCEC3B74A1F}" dt="2022-12-04T09:24:03.079" v="9"/>
        <pc:sldMkLst>
          <pc:docMk/>
          <pc:sldMk cId="4116021698" sldId="972"/>
        </pc:sldMkLst>
      </pc:sldChg>
      <pc:sldChg chg="add">
        <pc:chgData name="Cheng Ran" userId="dbeed8448c6bb12c" providerId="LiveId" clId="{E304C442-2CC2-4DD6-89A3-6BCEC3B74A1F}" dt="2022-12-04T09:24:03.079" v="9"/>
        <pc:sldMkLst>
          <pc:docMk/>
          <pc:sldMk cId="1902659430" sldId="973"/>
        </pc:sldMkLst>
      </pc:sldChg>
      <pc:sldChg chg="add">
        <pc:chgData name="Cheng Ran" userId="dbeed8448c6bb12c" providerId="LiveId" clId="{E304C442-2CC2-4DD6-89A3-6BCEC3B74A1F}" dt="2022-12-04T09:24:03.079" v="9"/>
        <pc:sldMkLst>
          <pc:docMk/>
          <pc:sldMk cId="1242346833" sldId="974"/>
        </pc:sldMkLst>
      </pc:sldChg>
      <pc:sldChg chg="add">
        <pc:chgData name="Cheng Ran" userId="dbeed8448c6bb12c" providerId="LiveId" clId="{E304C442-2CC2-4DD6-89A3-6BCEC3B74A1F}" dt="2022-12-04T09:24:03.079" v="9"/>
        <pc:sldMkLst>
          <pc:docMk/>
          <pc:sldMk cId="2411821920" sldId="975"/>
        </pc:sldMkLst>
      </pc:sldChg>
      <pc:sldChg chg="add">
        <pc:chgData name="Cheng Ran" userId="dbeed8448c6bb12c" providerId="LiveId" clId="{E304C442-2CC2-4DD6-89A3-6BCEC3B74A1F}" dt="2022-12-04T09:24:03.079" v="9"/>
        <pc:sldMkLst>
          <pc:docMk/>
          <pc:sldMk cId="2366379933" sldId="976"/>
        </pc:sldMkLst>
      </pc:sldChg>
      <pc:sldChg chg="add">
        <pc:chgData name="Cheng Ran" userId="dbeed8448c6bb12c" providerId="LiveId" clId="{E304C442-2CC2-4DD6-89A3-6BCEC3B74A1F}" dt="2022-12-04T09:24:03.079" v="9"/>
        <pc:sldMkLst>
          <pc:docMk/>
          <pc:sldMk cId="427682458" sldId="977"/>
        </pc:sldMkLst>
      </pc:sldChg>
      <pc:sldChg chg="add">
        <pc:chgData name="Cheng Ran" userId="dbeed8448c6bb12c" providerId="LiveId" clId="{E304C442-2CC2-4DD6-89A3-6BCEC3B74A1F}" dt="2022-12-04T09:24:03.079" v="9"/>
        <pc:sldMkLst>
          <pc:docMk/>
          <pc:sldMk cId="2507823480" sldId="978"/>
        </pc:sldMkLst>
      </pc:sldChg>
      <pc:sldChg chg="add">
        <pc:chgData name="Cheng Ran" userId="dbeed8448c6bb12c" providerId="LiveId" clId="{E304C442-2CC2-4DD6-89A3-6BCEC3B74A1F}" dt="2022-12-04T09:24:03.079" v="9"/>
        <pc:sldMkLst>
          <pc:docMk/>
          <pc:sldMk cId="3866811441" sldId="980"/>
        </pc:sldMkLst>
      </pc:sldChg>
      <pc:sldChg chg="add">
        <pc:chgData name="Cheng Ran" userId="dbeed8448c6bb12c" providerId="LiveId" clId="{E304C442-2CC2-4DD6-89A3-6BCEC3B74A1F}" dt="2022-12-04T09:24:03.079" v="9"/>
        <pc:sldMkLst>
          <pc:docMk/>
          <pc:sldMk cId="86778047" sldId="981"/>
        </pc:sldMkLst>
      </pc:sldChg>
      <pc:sldChg chg="modSp add mod">
        <pc:chgData name="Cheng Ran" userId="dbeed8448c6bb12c" providerId="LiveId" clId="{E304C442-2CC2-4DD6-89A3-6BCEC3B74A1F}" dt="2022-12-04T09:35:19.964" v="46" actId="207"/>
        <pc:sldMkLst>
          <pc:docMk/>
          <pc:sldMk cId="1731140512" sldId="982"/>
        </pc:sldMkLst>
        <pc:spChg chg="mod">
          <ac:chgData name="Cheng Ran" userId="dbeed8448c6bb12c" providerId="LiveId" clId="{E304C442-2CC2-4DD6-89A3-6BCEC3B74A1F}" dt="2022-12-04T09:35:19.964" v="46" actId="207"/>
          <ac:spMkLst>
            <pc:docMk/>
            <pc:sldMk cId="1731140512" sldId="982"/>
            <ac:spMk id="2" creationId="{D5F8E176-44D6-DB83-1057-B454CFDC2B08}"/>
          </ac:spMkLst>
        </pc:spChg>
      </pc:sldChg>
      <pc:sldChg chg="add">
        <pc:chgData name="Cheng Ran" userId="dbeed8448c6bb12c" providerId="LiveId" clId="{E304C442-2CC2-4DD6-89A3-6BCEC3B74A1F}" dt="2022-12-04T09:24:03.079" v="9"/>
        <pc:sldMkLst>
          <pc:docMk/>
          <pc:sldMk cId="433818974" sldId="983"/>
        </pc:sldMkLst>
      </pc:sldChg>
      <pc:sldChg chg="add">
        <pc:chgData name="Cheng Ran" userId="dbeed8448c6bb12c" providerId="LiveId" clId="{E304C442-2CC2-4DD6-89A3-6BCEC3B74A1F}" dt="2022-12-04T09:24:03.079" v="9"/>
        <pc:sldMkLst>
          <pc:docMk/>
          <pc:sldMk cId="3576077911" sldId="984"/>
        </pc:sldMkLst>
      </pc:sldChg>
      <pc:sldChg chg="add">
        <pc:chgData name="Cheng Ran" userId="dbeed8448c6bb12c" providerId="LiveId" clId="{E304C442-2CC2-4DD6-89A3-6BCEC3B74A1F}" dt="2022-12-04T09:24:03.079" v="9"/>
        <pc:sldMkLst>
          <pc:docMk/>
          <pc:sldMk cId="1971822419" sldId="985"/>
        </pc:sldMkLst>
      </pc:sldChg>
      <pc:sldChg chg="add">
        <pc:chgData name="Cheng Ran" userId="dbeed8448c6bb12c" providerId="LiveId" clId="{E304C442-2CC2-4DD6-89A3-6BCEC3B74A1F}" dt="2022-12-04T09:24:03.079" v="9"/>
        <pc:sldMkLst>
          <pc:docMk/>
          <pc:sldMk cId="4075352035" sldId="986"/>
        </pc:sldMkLst>
      </pc:sldChg>
      <pc:sldChg chg="modSp add mod">
        <pc:chgData name="Cheng Ran" userId="dbeed8448c6bb12c" providerId="LiveId" clId="{E304C442-2CC2-4DD6-89A3-6BCEC3B74A1F}" dt="2022-12-04T09:45:57.466" v="47" actId="207"/>
        <pc:sldMkLst>
          <pc:docMk/>
          <pc:sldMk cId="1507073389" sldId="987"/>
        </pc:sldMkLst>
        <pc:spChg chg="mod">
          <ac:chgData name="Cheng Ran" userId="dbeed8448c6bb12c" providerId="LiveId" clId="{E304C442-2CC2-4DD6-89A3-6BCEC3B74A1F}" dt="2022-12-04T09:45:57.466" v="47" actId="207"/>
          <ac:spMkLst>
            <pc:docMk/>
            <pc:sldMk cId="1507073389" sldId="987"/>
            <ac:spMk id="2" creationId="{0E0D5A71-5970-9138-2BDD-0FE2A65E499C}"/>
          </ac:spMkLst>
        </pc:spChg>
      </pc:sldChg>
      <pc:sldChg chg="modSp add mod">
        <pc:chgData name="Cheng Ran" userId="dbeed8448c6bb12c" providerId="LiveId" clId="{E304C442-2CC2-4DD6-89A3-6BCEC3B74A1F}" dt="2022-12-04T09:46:56.305" v="50" actId="207"/>
        <pc:sldMkLst>
          <pc:docMk/>
          <pc:sldMk cId="615517583" sldId="988"/>
        </pc:sldMkLst>
        <pc:spChg chg="mod">
          <ac:chgData name="Cheng Ran" userId="dbeed8448c6bb12c" providerId="LiveId" clId="{E304C442-2CC2-4DD6-89A3-6BCEC3B74A1F}" dt="2022-12-04T09:46:56.305" v="50" actId="207"/>
          <ac:spMkLst>
            <pc:docMk/>
            <pc:sldMk cId="615517583" sldId="988"/>
            <ac:spMk id="2" creationId="{BD64FCBB-4DDD-1262-C21B-14164B1456BF}"/>
          </ac:spMkLst>
        </pc:spChg>
      </pc:sldChg>
      <pc:sldChg chg="add">
        <pc:chgData name="Cheng Ran" userId="dbeed8448c6bb12c" providerId="LiveId" clId="{E304C442-2CC2-4DD6-89A3-6BCEC3B74A1F}" dt="2022-12-04T09:24:03.079" v="9"/>
        <pc:sldMkLst>
          <pc:docMk/>
          <pc:sldMk cId="2715706156" sldId="989"/>
        </pc:sldMkLst>
      </pc:sldChg>
      <pc:sldChg chg="add">
        <pc:chgData name="Cheng Ran" userId="dbeed8448c6bb12c" providerId="LiveId" clId="{E304C442-2CC2-4DD6-89A3-6BCEC3B74A1F}" dt="2022-12-04T09:24:03.079" v="9"/>
        <pc:sldMkLst>
          <pc:docMk/>
          <pc:sldMk cId="321489674" sldId="990"/>
        </pc:sldMkLst>
      </pc:sldChg>
      <pc:sldChg chg="add">
        <pc:chgData name="Cheng Ran" userId="dbeed8448c6bb12c" providerId="LiveId" clId="{E304C442-2CC2-4DD6-89A3-6BCEC3B74A1F}" dt="2022-12-04T09:24:03.079" v="9"/>
        <pc:sldMkLst>
          <pc:docMk/>
          <pc:sldMk cId="3728048606" sldId="991"/>
        </pc:sldMkLst>
      </pc:sldChg>
      <pc:sldChg chg="add">
        <pc:chgData name="Cheng Ran" userId="dbeed8448c6bb12c" providerId="LiveId" clId="{E304C442-2CC2-4DD6-89A3-6BCEC3B74A1F}" dt="2022-12-04T09:24:03.079" v="9"/>
        <pc:sldMkLst>
          <pc:docMk/>
          <pc:sldMk cId="513417236" sldId="993"/>
        </pc:sldMkLst>
      </pc:sldChg>
      <pc:sldChg chg="add">
        <pc:chgData name="Cheng Ran" userId="dbeed8448c6bb12c" providerId="LiveId" clId="{E304C442-2CC2-4DD6-89A3-6BCEC3B74A1F}" dt="2022-12-04T09:24:03.079" v="9"/>
        <pc:sldMkLst>
          <pc:docMk/>
          <pc:sldMk cId="3571702082" sldId="994"/>
        </pc:sldMkLst>
      </pc:sldChg>
      <pc:sldChg chg="add">
        <pc:chgData name="Cheng Ran" userId="dbeed8448c6bb12c" providerId="LiveId" clId="{E304C442-2CC2-4DD6-89A3-6BCEC3B74A1F}" dt="2022-12-04T09:24:03.079" v="9"/>
        <pc:sldMkLst>
          <pc:docMk/>
          <pc:sldMk cId="646956954" sldId="995"/>
        </pc:sldMkLst>
      </pc:sldChg>
      <pc:sldChg chg="add">
        <pc:chgData name="Cheng Ran" userId="dbeed8448c6bb12c" providerId="LiveId" clId="{E304C442-2CC2-4DD6-89A3-6BCEC3B74A1F}" dt="2022-12-04T09:24:03.079" v="9"/>
        <pc:sldMkLst>
          <pc:docMk/>
          <pc:sldMk cId="2374395967" sldId="996"/>
        </pc:sldMkLst>
      </pc:sldChg>
      <pc:sldChg chg="add">
        <pc:chgData name="Cheng Ran" userId="dbeed8448c6bb12c" providerId="LiveId" clId="{E304C442-2CC2-4DD6-89A3-6BCEC3B74A1F}" dt="2022-12-04T09:24:03.079" v="9"/>
        <pc:sldMkLst>
          <pc:docMk/>
          <pc:sldMk cId="3451597851" sldId="997"/>
        </pc:sldMkLst>
      </pc:sldChg>
      <pc:sldChg chg="add">
        <pc:chgData name="Cheng Ran" userId="dbeed8448c6bb12c" providerId="LiveId" clId="{E304C442-2CC2-4DD6-89A3-6BCEC3B74A1F}" dt="2022-12-04T09:24:03.079" v="9"/>
        <pc:sldMkLst>
          <pc:docMk/>
          <pc:sldMk cId="1764274977" sldId="998"/>
        </pc:sldMkLst>
      </pc:sldChg>
      <pc:sldChg chg="modSp mod">
        <pc:chgData name="Cheng Ran" userId="dbeed8448c6bb12c" providerId="LiveId" clId="{E304C442-2CC2-4DD6-89A3-6BCEC3B74A1F}" dt="2022-12-04T09:56:21.898" v="56" actId="207"/>
        <pc:sldMkLst>
          <pc:docMk/>
          <pc:sldMk cId="3478963222" sldId="999"/>
        </pc:sldMkLst>
        <pc:spChg chg="mod">
          <ac:chgData name="Cheng Ran" userId="dbeed8448c6bb12c" providerId="LiveId" clId="{E304C442-2CC2-4DD6-89A3-6BCEC3B74A1F}" dt="2022-12-04T09:56:21.898" v="56" actId="207"/>
          <ac:spMkLst>
            <pc:docMk/>
            <pc:sldMk cId="3478963222" sldId="999"/>
            <ac:spMk id="2" creationId="{B5004C6C-E5BE-4DF0-BB5C-CB70733F6837}"/>
          </ac:spMkLst>
        </pc:spChg>
      </pc:sldChg>
      <pc:sldChg chg="modSp mod">
        <pc:chgData name="Cheng Ran" userId="dbeed8448c6bb12c" providerId="LiveId" clId="{E304C442-2CC2-4DD6-89A3-6BCEC3B74A1F}" dt="2022-12-05T00:31:29.835" v="112" actId="1076"/>
        <pc:sldMkLst>
          <pc:docMk/>
          <pc:sldMk cId="3985888456" sldId="1000"/>
        </pc:sldMkLst>
        <pc:spChg chg="mod">
          <ac:chgData name="Cheng Ran" userId="dbeed8448c6bb12c" providerId="LiveId" clId="{E304C442-2CC2-4DD6-89A3-6BCEC3B74A1F}" dt="2022-12-04T10:00:04.882" v="71" actId="207"/>
          <ac:spMkLst>
            <pc:docMk/>
            <pc:sldMk cId="3985888456" sldId="1000"/>
            <ac:spMk id="2" creationId="{EDA5EBD8-4C25-C22B-72DD-A60FD2626173}"/>
          </ac:spMkLst>
        </pc:spChg>
        <pc:picChg chg="mod">
          <ac:chgData name="Cheng Ran" userId="dbeed8448c6bb12c" providerId="LiveId" clId="{E304C442-2CC2-4DD6-89A3-6BCEC3B74A1F}" dt="2022-12-05T00:31:29.835" v="112" actId="1076"/>
          <ac:picMkLst>
            <pc:docMk/>
            <pc:sldMk cId="3985888456" sldId="1000"/>
            <ac:picMk id="4" creationId="{46460AAC-EF09-F025-4DEC-33666ECEA6FF}"/>
          </ac:picMkLst>
        </pc:picChg>
      </pc:sldChg>
      <pc:sldChg chg="addSp delSp modSp mod">
        <pc:chgData name="Cheng Ran" userId="dbeed8448c6bb12c" providerId="LiveId" clId="{E304C442-2CC2-4DD6-89A3-6BCEC3B74A1F}" dt="2022-12-04T10:03:29.558" v="107" actId="1035"/>
        <pc:sldMkLst>
          <pc:docMk/>
          <pc:sldMk cId="1447001829" sldId="1001"/>
        </pc:sldMkLst>
        <pc:spChg chg="add mod">
          <ac:chgData name="Cheng Ran" userId="dbeed8448c6bb12c" providerId="LiveId" clId="{E304C442-2CC2-4DD6-89A3-6BCEC3B74A1F}" dt="2022-12-04T10:02:21.194" v="90" actId="11529"/>
          <ac:spMkLst>
            <pc:docMk/>
            <pc:sldMk cId="1447001829" sldId="1001"/>
            <ac:spMk id="6" creationId="{6536EAAB-9C19-04E2-3B98-909ABFD6BD3C}"/>
          </ac:spMkLst>
        </pc:spChg>
        <pc:spChg chg="add mod">
          <ac:chgData name="Cheng Ran" userId="dbeed8448c6bb12c" providerId="LiveId" clId="{E304C442-2CC2-4DD6-89A3-6BCEC3B74A1F}" dt="2022-12-04T10:03:29.558" v="107" actId="1035"/>
          <ac:spMkLst>
            <pc:docMk/>
            <pc:sldMk cId="1447001829" sldId="1001"/>
            <ac:spMk id="7" creationId="{B171602D-2B57-9152-B7D8-0D4564F43B6E}"/>
          </ac:spMkLst>
        </pc:spChg>
        <pc:spChg chg="add del mod">
          <ac:chgData name="Cheng Ran" userId="dbeed8448c6bb12c" providerId="LiveId" clId="{E304C442-2CC2-4DD6-89A3-6BCEC3B74A1F}" dt="2022-12-04T10:03:14.649" v="100" actId="478"/>
          <ac:spMkLst>
            <pc:docMk/>
            <pc:sldMk cId="1447001829" sldId="1001"/>
            <ac:spMk id="8" creationId="{8244E25F-F3EB-E653-6DD7-0A9C628C1E2E}"/>
          </ac:spMkLst>
        </pc:spChg>
        <pc:spChg chg="add mod">
          <ac:chgData name="Cheng Ran" userId="dbeed8448c6bb12c" providerId="LiveId" clId="{E304C442-2CC2-4DD6-89A3-6BCEC3B74A1F}" dt="2022-12-04T10:03:21.391" v="103" actId="14100"/>
          <ac:spMkLst>
            <pc:docMk/>
            <pc:sldMk cId="1447001829" sldId="1001"/>
            <ac:spMk id="9" creationId="{59CA9DE2-521B-3BEA-AC73-BBEAE4ED6BE3}"/>
          </ac:spMkLst>
        </pc:spChg>
        <pc:picChg chg="add del mod">
          <ac:chgData name="Cheng Ran" userId="dbeed8448c6bb12c" providerId="LiveId" clId="{E304C442-2CC2-4DD6-89A3-6BCEC3B74A1F}" dt="2022-12-04T10:02:11.908" v="88" actId="1076"/>
          <ac:picMkLst>
            <pc:docMk/>
            <pc:sldMk cId="1447001829" sldId="1001"/>
            <ac:picMk id="4" creationId="{25902E80-A521-936F-E701-28F62406027E}"/>
          </ac:picMkLst>
        </pc:picChg>
        <pc:picChg chg="add del mod">
          <ac:chgData name="Cheng Ran" userId="dbeed8448c6bb12c" providerId="LiveId" clId="{E304C442-2CC2-4DD6-89A3-6BCEC3B74A1F}" dt="2022-12-04T10:02:13.278" v="89" actId="1076"/>
          <ac:picMkLst>
            <pc:docMk/>
            <pc:sldMk cId="1447001829" sldId="1001"/>
            <ac:picMk id="5" creationId="{0F6B04AD-CF1F-9BC7-DDB9-2AC5EFC69C9A}"/>
          </ac:picMkLst>
        </pc:picChg>
      </pc:sldChg>
      <pc:sldChg chg="addSp modSp mod">
        <pc:chgData name="Cheng Ran" userId="dbeed8448c6bb12c" providerId="LiveId" clId="{E304C442-2CC2-4DD6-89A3-6BCEC3B74A1F}" dt="2022-12-04T10:03:51.558" v="111" actId="14100"/>
        <pc:sldMkLst>
          <pc:docMk/>
          <pc:sldMk cId="1917940373" sldId="1004"/>
        </pc:sldMkLst>
        <pc:spChg chg="add mod">
          <ac:chgData name="Cheng Ran" userId="dbeed8448c6bb12c" providerId="LiveId" clId="{E304C442-2CC2-4DD6-89A3-6BCEC3B74A1F}" dt="2022-12-04T10:03:51.558" v="111" actId="14100"/>
          <ac:spMkLst>
            <pc:docMk/>
            <pc:sldMk cId="1917940373" sldId="1004"/>
            <ac:spMk id="5" creationId="{F26AFD94-19B1-F375-1DD1-3FACB6FDF43D}"/>
          </ac:spMkLst>
        </pc:spChg>
      </pc:sldChg>
      <pc:sldChg chg="modSp mod">
        <pc:chgData name="Cheng Ran" userId="dbeed8448c6bb12c" providerId="LiveId" clId="{E304C442-2CC2-4DD6-89A3-6BCEC3B74A1F}" dt="2022-12-05T00:36:44.888" v="118" actId="1076"/>
        <pc:sldMkLst>
          <pc:docMk/>
          <pc:sldMk cId="526159172" sldId="1005"/>
        </pc:sldMkLst>
        <pc:picChg chg="mod">
          <ac:chgData name="Cheng Ran" userId="dbeed8448c6bb12c" providerId="LiveId" clId="{E304C442-2CC2-4DD6-89A3-6BCEC3B74A1F}" dt="2022-12-05T00:36:44.888" v="118" actId="1076"/>
          <ac:picMkLst>
            <pc:docMk/>
            <pc:sldMk cId="526159172" sldId="1005"/>
            <ac:picMk id="4" creationId="{F6745046-0C06-442A-F6F0-1172EAA1A0A4}"/>
          </ac:picMkLst>
        </pc:picChg>
      </pc:sldChg>
      <pc:sldChg chg="modSp mod">
        <pc:chgData name="Cheng Ran" userId="dbeed8448c6bb12c" providerId="LiveId" clId="{E304C442-2CC2-4DD6-89A3-6BCEC3B74A1F}" dt="2022-12-04T09:58:26.114" v="69" actId="207"/>
        <pc:sldMkLst>
          <pc:docMk/>
          <pc:sldMk cId="2120810321" sldId="1006"/>
        </pc:sldMkLst>
        <pc:spChg chg="mod">
          <ac:chgData name="Cheng Ran" userId="dbeed8448c6bb12c" providerId="LiveId" clId="{E304C442-2CC2-4DD6-89A3-6BCEC3B74A1F}" dt="2022-12-04T09:58:26.114" v="69" actId="207"/>
          <ac:spMkLst>
            <pc:docMk/>
            <pc:sldMk cId="2120810321" sldId="1006"/>
            <ac:spMk id="2" creationId="{C2630229-587A-65BA-7BF9-6478DCABACE3}"/>
          </ac:spMkLst>
        </pc:spChg>
      </pc:sldChg>
      <pc:sldChg chg="modSp mod">
        <pc:chgData name="Cheng Ran" userId="dbeed8448c6bb12c" providerId="LiveId" clId="{E304C442-2CC2-4DD6-89A3-6BCEC3B74A1F}" dt="2022-12-05T01:06:51.805" v="119" actId="20577"/>
        <pc:sldMkLst>
          <pc:docMk/>
          <pc:sldMk cId="185838610" sldId="1007"/>
        </pc:sldMkLst>
        <pc:spChg chg="mod">
          <ac:chgData name="Cheng Ran" userId="dbeed8448c6bb12c" providerId="LiveId" clId="{E304C442-2CC2-4DD6-89A3-6BCEC3B74A1F}" dt="2022-12-05T01:06:51.805" v="119" actId="20577"/>
          <ac:spMkLst>
            <pc:docMk/>
            <pc:sldMk cId="185838610" sldId="1007"/>
            <ac:spMk id="2" creationId="{59750562-C0D1-272D-0611-BF9C54A97F5E}"/>
          </ac:spMkLst>
        </pc:spChg>
      </pc:sldChg>
      <pc:sldChg chg="modSp mod">
        <pc:chgData name="Cheng Ran" userId="dbeed8448c6bb12c" providerId="LiveId" clId="{E304C442-2CC2-4DD6-89A3-6BCEC3B74A1F}" dt="2022-12-05T01:12:32.416" v="131" actId="20577"/>
        <pc:sldMkLst>
          <pc:docMk/>
          <pc:sldMk cId="2493177934" sldId="1008"/>
        </pc:sldMkLst>
        <pc:spChg chg="mod">
          <ac:chgData name="Cheng Ran" userId="dbeed8448c6bb12c" providerId="LiveId" clId="{E304C442-2CC2-4DD6-89A3-6BCEC3B74A1F}" dt="2022-12-05T01:12:32.416" v="131" actId="20577"/>
          <ac:spMkLst>
            <pc:docMk/>
            <pc:sldMk cId="2493177934" sldId="1008"/>
            <ac:spMk id="2" creationId="{2BA3D2EB-88C8-70A6-E325-BAE888F82D5D}"/>
          </ac:spMkLst>
        </pc:spChg>
      </pc:sldChg>
      <pc:sldChg chg="addSp modSp mod">
        <pc:chgData name="Cheng Ran" userId="dbeed8448c6bb12c" providerId="LiveId" clId="{E304C442-2CC2-4DD6-89A3-6BCEC3B74A1F}" dt="2022-12-05T01:35:52.437" v="153" actId="207"/>
        <pc:sldMkLst>
          <pc:docMk/>
          <pc:sldMk cId="1184808495" sldId="1009"/>
        </pc:sldMkLst>
        <pc:spChg chg="mod">
          <ac:chgData name="Cheng Ran" userId="dbeed8448c6bb12c" providerId="LiveId" clId="{E304C442-2CC2-4DD6-89A3-6BCEC3B74A1F}" dt="2022-12-05T01:35:52.437" v="153" actId="207"/>
          <ac:spMkLst>
            <pc:docMk/>
            <pc:sldMk cId="1184808495" sldId="1009"/>
            <ac:spMk id="2" creationId="{7E8F900C-F707-6AC7-ED3C-228A1E89E271}"/>
          </ac:spMkLst>
        </pc:spChg>
        <pc:spChg chg="add mod">
          <ac:chgData name="Cheng Ran" userId="dbeed8448c6bb12c" providerId="LiveId" clId="{E304C442-2CC2-4DD6-89A3-6BCEC3B74A1F}" dt="2022-12-05T01:35:38.098" v="151" actId="14100"/>
          <ac:spMkLst>
            <pc:docMk/>
            <pc:sldMk cId="1184808495" sldId="1009"/>
            <ac:spMk id="5" creationId="{220B9F42-515A-5424-7C65-0AE586AD8D59}"/>
          </ac:spMkLst>
        </pc:spChg>
        <pc:spChg chg="add mod">
          <ac:chgData name="Cheng Ran" userId="dbeed8448c6bb12c" providerId="LiveId" clId="{E304C442-2CC2-4DD6-89A3-6BCEC3B74A1F}" dt="2022-12-05T01:35:41.101" v="152" actId="1076"/>
          <ac:spMkLst>
            <pc:docMk/>
            <pc:sldMk cId="1184808495" sldId="1009"/>
            <ac:spMk id="7" creationId="{D5EF568F-B502-6202-4892-FBFE9F9BA77B}"/>
          </ac:spMkLst>
        </pc:spChg>
      </pc:sldChg>
      <pc:sldChg chg="modSp mod">
        <pc:chgData name="Cheng Ran" userId="dbeed8448c6bb12c" providerId="LiveId" clId="{E304C442-2CC2-4DD6-89A3-6BCEC3B74A1F}" dt="2022-12-05T01:38:08.804" v="154" actId="207"/>
        <pc:sldMkLst>
          <pc:docMk/>
          <pc:sldMk cId="2382768704" sldId="1010"/>
        </pc:sldMkLst>
        <pc:spChg chg="mod">
          <ac:chgData name="Cheng Ran" userId="dbeed8448c6bb12c" providerId="LiveId" clId="{E304C442-2CC2-4DD6-89A3-6BCEC3B74A1F}" dt="2022-12-05T01:38:08.804" v="154" actId="207"/>
          <ac:spMkLst>
            <pc:docMk/>
            <pc:sldMk cId="2382768704" sldId="1010"/>
            <ac:spMk id="2" creationId="{0B747CDC-11C1-BCCD-394C-1301289CCDF2}"/>
          </ac:spMkLst>
        </pc:spChg>
      </pc:sldChg>
      <pc:sldChg chg="addSp delSp modSp mod">
        <pc:chgData name="Cheng Ran" userId="dbeed8448c6bb12c" providerId="LiveId" clId="{E304C442-2CC2-4DD6-89A3-6BCEC3B74A1F}" dt="2022-12-05T01:46:04.504" v="163" actId="1076"/>
        <pc:sldMkLst>
          <pc:docMk/>
          <pc:sldMk cId="2831484596" sldId="1011"/>
        </pc:sldMkLst>
        <pc:spChg chg="mod">
          <ac:chgData name="Cheng Ran" userId="dbeed8448c6bb12c" providerId="LiveId" clId="{E304C442-2CC2-4DD6-89A3-6BCEC3B74A1F}" dt="2022-12-05T01:45:52.132" v="160" actId="14100"/>
          <ac:spMkLst>
            <pc:docMk/>
            <pc:sldMk cId="2831484596" sldId="1011"/>
            <ac:spMk id="2" creationId="{09E0BC01-75CF-2A61-BAF7-4E99E96A1D1D}"/>
          </ac:spMkLst>
        </pc:spChg>
        <pc:picChg chg="del">
          <ac:chgData name="Cheng Ran" userId="dbeed8448c6bb12c" providerId="LiveId" clId="{E304C442-2CC2-4DD6-89A3-6BCEC3B74A1F}" dt="2022-12-05T01:45:45.725" v="156" actId="478"/>
          <ac:picMkLst>
            <pc:docMk/>
            <pc:sldMk cId="2831484596" sldId="1011"/>
            <ac:picMk id="4" creationId="{629BB966-0513-E46C-B203-399DCF898875}"/>
          </ac:picMkLst>
        </pc:picChg>
        <pc:picChg chg="del">
          <ac:chgData name="Cheng Ran" userId="dbeed8448c6bb12c" providerId="LiveId" clId="{E304C442-2CC2-4DD6-89A3-6BCEC3B74A1F}" dt="2022-12-05T01:45:47.194" v="157" actId="478"/>
          <ac:picMkLst>
            <pc:docMk/>
            <pc:sldMk cId="2831484596" sldId="1011"/>
            <ac:picMk id="5" creationId="{F25C923E-9D56-3654-7E1D-6A39B8187F1E}"/>
          </ac:picMkLst>
        </pc:picChg>
        <pc:picChg chg="add mod">
          <ac:chgData name="Cheng Ran" userId="dbeed8448c6bb12c" providerId="LiveId" clId="{E304C442-2CC2-4DD6-89A3-6BCEC3B74A1F}" dt="2022-12-05T01:46:04.504" v="163" actId="1076"/>
          <ac:picMkLst>
            <pc:docMk/>
            <pc:sldMk cId="2831484596" sldId="1011"/>
            <ac:picMk id="1026" creationId="{00DBFD71-4BF3-99B5-4DAC-0084F005B64F}"/>
          </ac:picMkLst>
        </pc:picChg>
      </pc:sldChg>
      <pc:sldChg chg="add">
        <pc:chgData name="Cheng Ran" userId="dbeed8448c6bb12c" providerId="LiveId" clId="{E304C442-2CC2-4DD6-89A3-6BCEC3B74A1F}" dt="2022-12-04T09:24:03.079" v="9"/>
        <pc:sldMkLst>
          <pc:docMk/>
          <pc:sldMk cId="60069026" sldId="1016"/>
        </pc:sldMkLst>
      </pc:sldChg>
      <pc:sldChg chg="add">
        <pc:chgData name="Cheng Ran" userId="dbeed8448c6bb12c" providerId="LiveId" clId="{E304C442-2CC2-4DD6-89A3-6BCEC3B74A1F}" dt="2022-12-04T09:24:03.079" v="9"/>
        <pc:sldMkLst>
          <pc:docMk/>
          <pc:sldMk cId="1825212630" sldId="1017"/>
        </pc:sldMkLst>
      </pc:sldChg>
      <pc:sldChg chg="add">
        <pc:chgData name="Cheng Ran" userId="dbeed8448c6bb12c" providerId="LiveId" clId="{E304C442-2CC2-4DD6-89A3-6BCEC3B74A1F}" dt="2022-12-04T09:24:03.079" v="9"/>
        <pc:sldMkLst>
          <pc:docMk/>
          <pc:sldMk cId="4255626210" sldId="1018"/>
        </pc:sldMkLst>
      </pc:sldChg>
      <pc:sldChg chg="modSp add mod">
        <pc:chgData name="Cheng Ran" userId="dbeed8448c6bb12c" providerId="LiveId" clId="{E304C442-2CC2-4DD6-89A3-6BCEC3B74A1F}" dt="2022-12-04T09:55:23.527" v="52"/>
        <pc:sldMkLst>
          <pc:docMk/>
          <pc:sldMk cId="2825737436" sldId="1019"/>
        </pc:sldMkLst>
        <pc:spChg chg="mod">
          <ac:chgData name="Cheng Ran" userId="dbeed8448c6bb12c" providerId="LiveId" clId="{E304C442-2CC2-4DD6-89A3-6BCEC3B74A1F}" dt="2022-12-04T09:55:23.527" v="52"/>
          <ac:spMkLst>
            <pc:docMk/>
            <pc:sldMk cId="2825737436" sldId="1019"/>
            <ac:spMk id="3" creationId="{34C4DFCF-986F-084A-A4CA-1827BEF57AB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967086C5-CEC5-47F0-83F0-856B364B431D}" type="datetimeFigureOut">
              <a:rPr lang="en-US" altLang="en-US"/>
              <a:t>12/5/2022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20E07255-940D-4BDF-BD2F-B73D8A194996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34487-1A6A-4FE7-847E-D06598E2322B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2D99C-A557-43A7-946E-F176689ED4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5900" indent="-215900"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2D99C-A557-43A7-946E-F176689ED48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2D99C-A557-43A7-946E-F176689ED48A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167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0" y="2819400"/>
            <a:ext cx="11506200" cy="2806787"/>
          </a:xfrm>
          <a:prstGeom prst="rect">
            <a:avLst/>
          </a:prstGeom>
        </p:spPr>
        <p:txBody>
          <a:bodyPr/>
          <a:lstStyle>
            <a:lvl1pPr algn="l">
              <a:defRPr sz="4600">
                <a:solidFill>
                  <a:srgbClr val="A2424F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715000"/>
            <a:ext cx="11506200" cy="1676400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3000">
                <a:latin typeface="Montserrat" panose="02000505000000020004" pitchFamily="2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981200"/>
            <a:ext cx="12954000" cy="5334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buClr>
                <a:srgbClr val="A2424F"/>
              </a:buClr>
              <a:defRPr>
                <a:latin typeface="Lato" panose="020F0502020204030203" pitchFamily="34" charset="0"/>
              </a:defRPr>
            </a:lvl1pPr>
            <a:lvl2pPr>
              <a:buClr>
                <a:schemeClr val="bg1">
                  <a:lumMod val="65000"/>
                </a:schemeClr>
              </a:buClr>
              <a:defRPr>
                <a:latin typeface="Lato" panose="020F0502020204030203" pitchFamily="34" charset="0"/>
              </a:defRPr>
            </a:lvl2pPr>
            <a:lvl3pPr>
              <a:buClr>
                <a:srgbClr val="F3A999"/>
              </a:buCl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838200" y="330200"/>
            <a:ext cx="12954000" cy="14224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="1">
                <a:solidFill>
                  <a:srgbClr val="A2424F"/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A2424F"/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 bwMode="auto">
          <a:xfrm flipV="1">
            <a:off x="2895600" y="1214438"/>
            <a:ext cx="0" cy="5867400"/>
          </a:xfrm>
          <a:prstGeom prst="line">
            <a:avLst/>
          </a:prstGeom>
          <a:noFill/>
          <a:ln w="19050" algn="ctr">
            <a:solidFill>
              <a:schemeClr val="accent3">
                <a:alpha val="43921"/>
              </a:schemeClr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48000" y="2590800"/>
            <a:ext cx="10058400" cy="3048000"/>
          </a:xfrm>
        </p:spPr>
        <p:txBody>
          <a:bodyPr anchor="ctr"/>
          <a:lstStyle>
            <a:lvl1pPr marL="0" indent="0">
              <a:buNone/>
              <a:defRPr sz="4600">
                <a:solidFill>
                  <a:srgbClr val="A2424F"/>
                </a:solidFill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16736" y="7751742"/>
            <a:ext cx="2966725" cy="438150"/>
          </a:xfrm>
          <a:prstGeom prst="rect">
            <a:avLst/>
          </a:prstGeom>
        </p:spPr>
        <p:txBody>
          <a:bodyPr/>
          <a:lstStyle/>
          <a:p>
            <a:fld id="{71870A07-625F-4141-A252-1CF739E29EFB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23422" y="7885676"/>
            <a:ext cx="5787365" cy="304216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55970" y="7864752"/>
            <a:ext cx="1574430" cy="304216"/>
          </a:xfrm>
        </p:spPr>
        <p:txBody>
          <a:bodyPr/>
          <a:lstStyle/>
          <a:p>
            <a:fld id="{BFD3BF4F-535B-4E63-8066-DB812B2065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1295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7" name="Title Placeholder 3"/>
          <p:cNvSpPr>
            <a:spLocks noGrp="1"/>
          </p:cNvSpPr>
          <p:nvPr>
            <p:ph type="title"/>
          </p:nvPr>
        </p:nvSpPr>
        <p:spPr bwMode="auto">
          <a:xfrm>
            <a:off x="838200" y="330200"/>
            <a:ext cx="129540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A2424F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MS PGothic" panose="020B0600070205080204" pitchFamily="34" charset="-128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MS PGothic" panose="020B0600070205080204" pitchFamily="34" charset="-128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MS PGothic" panose="020B0600070205080204" pitchFamily="34" charset="-128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MS PGothic" panose="020B0600070205080204" pitchFamily="34" charset="-128"/>
          <a:cs typeface="Tahoma" panose="020B0604030504040204" pitchFamily="34" charset="0"/>
        </a:defRPr>
      </a:lvl5pPr>
      <a:lvl6pPr marL="653415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6pPr>
      <a:lvl7pPr marL="1306195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7pPr>
      <a:lvl8pPr marL="1959610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8pPr>
      <a:lvl9pPr marL="2612390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9pPr>
    </p:titleStyle>
    <p:bodyStyle>
      <a:lvl1pPr marL="335280" indent="-335280" algn="l" rtl="0" eaLnBrk="0" fontAlgn="base" hangingPunct="0">
        <a:spcBef>
          <a:spcPts val="400"/>
        </a:spcBef>
        <a:spcAft>
          <a:spcPts val="200"/>
        </a:spcAft>
        <a:buClr>
          <a:schemeClr val="bg2"/>
        </a:buClr>
        <a:buSzPct val="80000"/>
        <a:buChar char="•"/>
        <a:defRPr sz="30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7705" indent="-352425" algn="l" rtl="0" eaLnBrk="0" fontAlgn="base" hangingPunct="0">
        <a:spcBef>
          <a:spcPts val="400"/>
        </a:spcBef>
        <a:spcAft>
          <a:spcPts val="200"/>
        </a:spcAft>
        <a:buClr>
          <a:srgbClr val="ADD3F7"/>
        </a:buClr>
        <a:buSzPct val="90000"/>
        <a:buFont typeface="Times" panose="02020603050405020304" pitchFamily="18" charset="0"/>
        <a:buChar char="•"/>
        <a:defRPr sz="26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631950" indent="-325755" algn="l" rtl="0" eaLnBrk="0" fontAlgn="base" hangingPunct="0">
        <a:spcBef>
          <a:spcPts val="400"/>
        </a:spcBef>
        <a:spcAft>
          <a:spcPts val="200"/>
        </a:spcAft>
        <a:buClr>
          <a:schemeClr val="tx2"/>
        </a:buClr>
        <a:buSzPct val="90000"/>
        <a:buChar char="•"/>
        <a:defRPr sz="24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2284730" indent="-325755" algn="l" rtl="0" eaLnBrk="0" fontAlgn="base" hangingPunct="0">
        <a:spcBef>
          <a:spcPts val="400"/>
        </a:spcBef>
        <a:spcAft>
          <a:spcPts val="200"/>
        </a:spcAft>
        <a:buChar char="–"/>
        <a:defRPr sz="20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938780" indent="-325755" algn="l" rtl="0" eaLnBrk="0" fontAlgn="base" hangingPunct="0">
        <a:spcBef>
          <a:spcPts val="400"/>
        </a:spcBef>
        <a:spcAft>
          <a:spcPts val="200"/>
        </a:spcAft>
        <a:buChar char="»"/>
        <a:defRPr sz="20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3592195" indent="-326390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6pPr>
      <a:lvl7pPr marL="4244975" indent="-326390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7pPr>
      <a:lvl8pPr marL="4898390" indent="-326390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8pPr>
      <a:lvl9pPr marL="5551170" indent="-326390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41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19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61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39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80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58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78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ctrTitle"/>
          </p:nvPr>
        </p:nvSpPr>
        <p:spPr>
          <a:xfrm>
            <a:off x="914400" y="2144056"/>
            <a:ext cx="12801600" cy="1739900"/>
          </a:xfrm>
        </p:spPr>
        <p:txBody>
          <a:bodyPr/>
          <a:lstStyle/>
          <a:p>
            <a:pPr algn="ctr"/>
            <a:br>
              <a:rPr lang="en-US" altLang="en-US" sz="4000" b="1" dirty="0">
                <a:latin typeface="Lato" panose="020F0502020204030203" pitchFamily="34" charset="0"/>
              </a:rPr>
            </a:br>
            <a:r>
              <a:rPr lang="en-US" altLang="en-US" sz="4000" b="1" dirty="0">
                <a:latin typeface="Lato" panose="020F0502020204030203" pitchFamily="34" charset="0"/>
              </a:rPr>
              <a:t>Principles of Database Systems (</a:t>
            </a:r>
            <a:r>
              <a:rPr lang="en-US" altLang="en-US" sz="4000" b="1" dirty="0">
                <a:solidFill>
                  <a:srgbClr val="A2424F"/>
                </a:solidFill>
                <a:latin typeface="Lato" panose="020F0502020204030203" pitchFamily="34" charset="0"/>
              </a:rPr>
              <a:t>CS307)</a:t>
            </a:r>
            <a:br>
              <a:rPr lang="en-US" altLang="en-US" sz="4000" b="1" dirty="0">
                <a:solidFill>
                  <a:srgbClr val="A2424F"/>
                </a:solidFill>
                <a:latin typeface="Lato" panose="020F0502020204030203" pitchFamily="34" charset="0"/>
              </a:rPr>
            </a:br>
            <a:r>
              <a:rPr lang="en-US" altLang="en-US" sz="3200">
                <a:latin typeface="Lato" panose="020F0502020204030203" pitchFamily="34" charset="0"/>
              </a:rPr>
              <a:t>Lecture </a:t>
            </a:r>
            <a:r>
              <a:rPr lang="en-US" altLang="zh-CN" sz="3200">
                <a:latin typeface="Lato" panose="020F0502020204030203" pitchFamily="34" charset="0"/>
              </a:rPr>
              <a:t>12</a:t>
            </a:r>
            <a:r>
              <a:rPr lang="en-US" altLang="en-US" sz="3200">
                <a:latin typeface="Lato" panose="020F0502020204030203" pitchFamily="34" charset="0"/>
              </a:rPr>
              <a:t>:</a:t>
            </a:r>
            <a:r>
              <a:rPr lang="zh-CN" altLang="en-US" sz="3200" dirty="0">
                <a:latin typeface="Lato" panose="020F0502020204030203" pitchFamily="34" charset="0"/>
              </a:rPr>
              <a:t> </a:t>
            </a:r>
            <a:r>
              <a:rPr lang="en-US" altLang="zh-CN" sz="3200" dirty="0">
                <a:latin typeface="Lato" panose="020F0502020204030203" pitchFamily="34" charset="0"/>
              </a:rPr>
              <a:t>Trigger; Data</a:t>
            </a:r>
            <a:r>
              <a:rPr lang="zh-CN" altLang="en-US" sz="3200" dirty="0">
                <a:latin typeface="Lato" panose="020F0502020204030203" pitchFamily="34" charset="0"/>
              </a:rPr>
              <a:t> </a:t>
            </a:r>
            <a:r>
              <a:rPr lang="en-US" altLang="zh-CN" sz="3200" dirty="0">
                <a:latin typeface="Lato" panose="020F0502020204030203" pitchFamily="34" charset="0"/>
              </a:rPr>
              <a:t>Storage</a:t>
            </a:r>
            <a:r>
              <a:rPr lang="zh-CN" altLang="en-US" sz="3200" dirty="0">
                <a:latin typeface="Lato" panose="020F0502020204030203" pitchFamily="34" charset="0"/>
              </a:rPr>
              <a:t> </a:t>
            </a:r>
            <a:r>
              <a:rPr lang="en-US" altLang="zh-CN" sz="3200" dirty="0">
                <a:latin typeface="Lato" panose="020F0502020204030203" pitchFamily="34" charset="0"/>
              </a:rPr>
              <a:t>Structures</a:t>
            </a:r>
            <a:endParaRPr lang="en-US" altLang="en-US" sz="4000" b="1" dirty="0">
              <a:solidFill>
                <a:srgbClr val="A2424F"/>
              </a:solidFill>
              <a:latin typeface="Lato" panose="020F0502020204030203" pitchFamily="34" charset="0"/>
            </a:endParaRPr>
          </a:p>
        </p:txBody>
      </p:sp>
      <p:sp>
        <p:nvSpPr>
          <p:cNvPr id="8194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267200"/>
            <a:ext cx="11506200" cy="1981200"/>
          </a:xfrm>
        </p:spPr>
        <p:txBody>
          <a:bodyPr/>
          <a:lstStyle/>
          <a:p>
            <a:pPr algn="ctr">
              <a:lnSpc>
                <a:spcPct val="100000"/>
              </a:lnSpc>
              <a:spcAft>
                <a:spcPts val="200"/>
              </a:spcAft>
            </a:pPr>
            <a:r>
              <a:rPr lang="de-DE" altLang="zh-CN" sz="3200" b="1" spc="-1" dirty="0">
                <a:latin typeface="Lato" panose="020F0502020204030203"/>
                <a:ea typeface="MS PGothic" panose="020B0600070205080204" pitchFamily="34" charset="-128"/>
              </a:rPr>
              <a:t>Ran Cheng</a:t>
            </a:r>
            <a:endParaRPr lang="de-DE" altLang="zh-CN" sz="1000" b="1" spc="-1" dirty="0">
              <a:latin typeface="Lato" panose="020F0502020204030203"/>
              <a:ea typeface="MS PGothic" panose="020B0600070205080204" pitchFamily="34" charset="-128"/>
            </a:endParaRPr>
          </a:p>
          <a:p>
            <a:pPr algn="ctr">
              <a:lnSpc>
                <a:spcPct val="100000"/>
              </a:lnSpc>
              <a:spcAft>
                <a:spcPts val="200"/>
              </a:spcAft>
            </a:pPr>
            <a:endParaRPr lang="de-DE" altLang="zh-CN" sz="2000" spc="-1" dirty="0">
              <a:latin typeface="Lato" panose="020F0502020204030203"/>
              <a:ea typeface="MS PGothic" panose="020B0600070205080204" pitchFamily="34" charset="-128"/>
            </a:endParaRPr>
          </a:p>
          <a:p>
            <a:pPr algn="ctr">
              <a:spcAft>
                <a:spcPts val="200"/>
              </a:spcAft>
            </a:pP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Department </a:t>
            </a:r>
            <a:r>
              <a:rPr lang="de-DE" altLang="zh-CN" sz="2400" spc="-1" dirty="0" err="1">
                <a:latin typeface="Lato" panose="020F0502020204030203"/>
                <a:ea typeface="MS PGothic" panose="020B0600070205080204" pitchFamily="34" charset="-128"/>
              </a:rPr>
              <a:t>of</a:t>
            </a: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 Computer Science </a:t>
            </a:r>
            <a:r>
              <a:rPr lang="de-DE" altLang="zh-CN" sz="2400" spc="-1" dirty="0" err="1">
                <a:latin typeface="Lato" panose="020F0502020204030203"/>
                <a:ea typeface="MS PGothic" panose="020B0600070205080204" pitchFamily="34" charset="-128"/>
              </a:rPr>
              <a:t>and</a:t>
            </a: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 Engineering</a:t>
            </a:r>
          </a:p>
          <a:p>
            <a:pPr algn="ctr">
              <a:spcAft>
                <a:spcPts val="200"/>
              </a:spcAft>
            </a:pP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Southern University </a:t>
            </a:r>
            <a:r>
              <a:rPr lang="de-DE" altLang="zh-CN" sz="2400" spc="-1" dirty="0" err="1">
                <a:latin typeface="Lato" panose="020F0502020204030203"/>
                <a:ea typeface="MS PGothic" panose="020B0600070205080204" pitchFamily="34" charset="-128"/>
              </a:rPr>
              <a:t>of</a:t>
            </a: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 Science </a:t>
            </a:r>
            <a:r>
              <a:rPr lang="de-DE" altLang="zh-CN" sz="2400" spc="-1" dirty="0" err="1">
                <a:latin typeface="Lato" panose="020F0502020204030203"/>
                <a:ea typeface="MS PGothic" panose="020B0600070205080204" pitchFamily="34" charset="-128"/>
              </a:rPr>
              <a:t>and</a:t>
            </a: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 Technology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62150" y="7315200"/>
            <a:ext cx="10706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Most contents are from slides made by Stéphane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Faroult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, Dr.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Yuxin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 Ma and the authors of Database System Concepts (7</a:t>
            </a:r>
            <a:r>
              <a:rPr lang="en-US" sz="16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th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 Edition).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Their original slides have been modified to adapt to the schedule of CS307 at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SUSTech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0DBA95-91A9-02B9-7DC2-E7C14B64F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Example: Insert a set of rows with </a:t>
            </a:r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“insert into select”</a:t>
            </a:r>
          </a:p>
          <a:p>
            <a:pPr lvl="1"/>
            <a:r>
              <a:rPr lang="en-CN" dirty="0"/>
              <a:t>One statement, multiple rows</a:t>
            </a:r>
          </a:p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pPr lvl="1"/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33A697-99D5-5D23-2098-E610184C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Trigger Activation: When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AADA62-7A47-0152-9F31-EDD93D39F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49" y="2590800"/>
            <a:ext cx="7048501" cy="280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77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0DBA95-91A9-02B9-7DC2-E7C14B64F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Example: Insert a set of rows with </a:t>
            </a:r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“insert into select”</a:t>
            </a:r>
          </a:p>
          <a:p>
            <a:pPr lvl="1"/>
            <a:r>
              <a:rPr lang="en-CN" dirty="0"/>
              <a:t>One statement, multiple rows</a:t>
            </a:r>
          </a:p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pPr lvl="1"/>
            <a:r>
              <a:rPr lang="en-CN" dirty="0"/>
              <a:t>Option 1: Fire a trigger only once for the statement</a:t>
            </a:r>
          </a:p>
          <a:p>
            <a:pPr lvl="2"/>
            <a:r>
              <a:rPr lang="en-CN" dirty="0">
                <a:solidFill>
                  <a:srgbClr val="A2424F"/>
                </a:solidFill>
              </a:rPr>
              <a:t>Before</a:t>
            </a:r>
            <a:r>
              <a:rPr lang="en-CN" dirty="0"/>
              <a:t> </a:t>
            </a:r>
            <a:r>
              <a:rPr lang="en-CN" u="sng" dirty="0"/>
              <a:t>the first row</a:t>
            </a:r>
            <a:r>
              <a:rPr lang="en-CN" dirty="0"/>
              <a:t> is inserted, or </a:t>
            </a:r>
            <a:r>
              <a:rPr lang="en-CN" dirty="0">
                <a:solidFill>
                  <a:srgbClr val="A2424F"/>
                </a:solidFill>
              </a:rPr>
              <a:t>after</a:t>
            </a:r>
            <a:r>
              <a:rPr lang="en-CN" dirty="0"/>
              <a:t> </a:t>
            </a:r>
            <a:r>
              <a:rPr lang="en-CN" u="sng" dirty="0"/>
              <a:t>the last row</a:t>
            </a:r>
            <a:r>
              <a:rPr lang="en-CN" dirty="0"/>
              <a:t> is inserted</a:t>
            </a:r>
          </a:p>
          <a:p>
            <a:pPr lvl="1"/>
            <a:r>
              <a:rPr lang="en-CN" dirty="0"/>
              <a:t>Option 2: Fire a trigger for each row</a:t>
            </a:r>
          </a:p>
          <a:p>
            <a:pPr lvl="2"/>
            <a:r>
              <a:rPr lang="en-CN" dirty="0">
                <a:solidFill>
                  <a:srgbClr val="A2424F"/>
                </a:solidFill>
              </a:rPr>
              <a:t>Before</a:t>
            </a:r>
            <a:r>
              <a:rPr lang="en-CN" dirty="0"/>
              <a:t> or </a:t>
            </a:r>
            <a:r>
              <a:rPr lang="en-CN" dirty="0">
                <a:solidFill>
                  <a:srgbClr val="A2424F"/>
                </a:solidFill>
              </a:rPr>
              <a:t>after</a:t>
            </a:r>
            <a:r>
              <a:rPr lang="en-CN" dirty="0"/>
              <a:t> </a:t>
            </a:r>
            <a:r>
              <a:rPr lang="en-CN" u="sng" dirty="0"/>
              <a:t>the row</a:t>
            </a:r>
            <a:r>
              <a:rPr lang="en-CN" dirty="0"/>
              <a:t> is inserted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33A697-99D5-5D23-2098-E610184C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Trigger Activation: When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B39E9-BA9F-4E3B-A809-2C048AD46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49" y="2590800"/>
            <a:ext cx="7048501" cy="280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22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97EA10-181B-2751-2C6A-58958936D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Different options between DBMS products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10180D-3268-11D5-A0AE-11C1BFE2D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Trigger Activation: When</a:t>
            </a:r>
          </a:p>
        </p:txBody>
      </p:sp>
      <p:grpSp>
        <p:nvGrpSpPr>
          <p:cNvPr id="4" name="Groupe 8">
            <a:extLst>
              <a:ext uri="{FF2B5EF4-FFF2-40B4-BE49-F238E27FC236}">
                <a16:creationId xmlns:a16="http://schemas.microsoft.com/office/drawing/2014/main" id="{1CC1A19A-E356-EEAF-4E10-97DE3A53A393}"/>
              </a:ext>
            </a:extLst>
          </p:cNvPr>
          <p:cNvGrpSpPr/>
          <p:nvPr/>
        </p:nvGrpSpPr>
        <p:grpSpPr>
          <a:xfrm>
            <a:off x="2133600" y="3124200"/>
            <a:ext cx="1296144" cy="1776997"/>
            <a:chOff x="1115616" y="540000"/>
            <a:chExt cx="1296144" cy="1776997"/>
          </a:xfrm>
        </p:grpSpPr>
        <p:pic>
          <p:nvPicPr>
            <p:cNvPr id="5" name="Image 11" descr="oracle_logo.png">
              <a:extLst>
                <a:ext uri="{FF2B5EF4-FFF2-40B4-BE49-F238E27FC236}">
                  <a16:creationId xmlns:a16="http://schemas.microsoft.com/office/drawing/2014/main" id="{DDE522FF-472D-64C8-B8B2-733DBB222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616" y="1548000"/>
              <a:ext cx="1261200" cy="159600"/>
            </a:xfrm>
            <a:prstGeom prst="rect">
              <a:avLst/>
            </a:prstGeom>
          </p:spPr>
        </p:pic>
        <p:pic>
          <p:nvPicPr>
            <p:cNvPr id="6" name="Image 16" descr="logo_postgres.png">
              <a:extLst>
                <a:ext uri="{FF2B5EF4-FFF2-40B4-BE49-F238E27FC236}">
                  <a16:creationId xmlns:a16="http://schemas.microsoft.com/office/drawing/2014/main" id="{269921D6-2622-6844-5D6E-539D097E9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000" y="540000"/>
              <a:ext cx="1008112" cy="798425"/>
            </a:xfrm>
            <a:prstGeom prst="rect">
              <a:avLst/>
            </a:prstGeom>
          </p:spPr>
        </p:pic>
        <p:pic>
          <p:nvPicPr>
            <p:cNvPr id="7" name="Image 17" descr="IBM_DB2_logo.gif">
              <a:extLst>
                <a:ext uri="{FF2B5EF4-FFF2-40B4-BE49-F238E27FC236}">
                  <a16:creationId xmlns:a16="http://schemas.microsoft.com/office/drawing/2014/main" id="{0B15C3E8-473C-C900-A6A8-3D17955EF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5616" y="1980000"/>
              <a:ext cx="1296144" cy="336997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AC9A92E-05C7-227D-A849-DD8C108F27DC}"/>
              </a:ext>
            </a:extLst>
          </p:cNvPr>
          <p:cNvSpPr/>
          <p:nvPr/>
        </p:nvSpPr>
        <p:spPr>
          <a:xfrm>
            <a:off x="1294040" y="5411905"/>
            <a:ext cx="3048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Before statement</a:t>
            </a:r>
          </a:p>
          <a:p>
            <a:pPr marL="99568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Before each row</a:t>
            </a:r>
          </a:p>
          <a:p>
            <a:pPr marL="99568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After each row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After statement</a:t>
            </a:r>
          </a:p>
        </p:txBody>
      </p:sp>
      <p:grpSp>
        <p:nvGrpSpPr>
          <p:cNvPr id="9" name="Groupe 9">
            <a:extLst>
              <a:ext uri="{FF2B5EF4-FFF2-40B4-BE49-F238E27FC236}">
                <a16:creationId xmlns:a16="http://schemas.microsoft.com/office/drawing/2014/main" id="{79773A97-995E-4282-A31C-BBFE70C76C8E}"/>
              </a:ext>
            </a:extLst>
          </p:cNvPr>
          <p:cNvGrpSpPr/>
          <p:nvPr/>
        </p:nvGrpSpPr>
        <p:grpSpPr>
          <a:xfrm>
            <a:off x="6280908" y="3273578"/>
            <a:ext cx="1296144" cy="1298093"/>
            <a:chOff x="3995936" y="1044000"/>
            <a:chExt cx="1296144" cy="1298093"/>
          </a:xfrm>
        </p:grpSpPr>
        <p:pic>
          <p:nvPicPr>
            <p:cNvPr id="10" name="Image 5" descr="sqlite_logo.gif">
              <a:extLst>
                <a:ext uri="{FF2B5EF4-FFF2-40B4-BE49-F238E27FC236}">
                  <a16:creationId xmlns:a16="http://schemas.microsoft.com/office/drawing/2014/main" id="{70476904-C11D-7517-D5AD-B575F7081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95936" y="1764000"/>
              <a:ext cx="1296144" cy="578093"/>
            </a:xfrm>
            <a:prstGeom prst="rect">
              <a:avLst/>
            </a:prstGeom>
          </p:spPr>
        </p:pic>
        <p:pic>
          <p:nvPicPr>
            <p:cNvPr id="11" name="Image 6" descr="489px-MySQL.png">
              <a:extLst>
                <a:ext uri="{FF2B5EF4-FFF2-40B4-BE49-F238E27FC236}">
                  <a16:creationId xmlns:a16="http://schemas.microsoft.com/office/drawing/2014/main" id="{441BCA02-D70C-3F68-2EBE-E02557156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67944" y="1044000"/>
              <a:ext cx="1053962" cy="556840"/>
            </a:xfrm>
            <a:prstGeom prst="rect">
              <a:avLst/>
            </a:prstGeom>
          </p:spPr>
        </p:pic>
      </p:grpSp>
      <p:pic>
        <p:nvPicPr>
          <p:cNvPr id="12" name="Image 7" descr="sql-server-logo.png">
            <a:extLst>
              <a:ext uri="{FF2B5EF4-FFF2-40B4-BE49-F238E27FC236}">
                <a16:creationId xmlns:a16="http://schemas.microsoft.com/office/drawing/2014/main" id="{25C92862-359A-B259-51BF-F88E55B8E77B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90456" y="3743483"/>
            <a:ext cx="1572316" cy="39768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55265DE-75E5-F9F2-84E5-3ABA919A0BCB}"/>
              </a:ext>
            </a:extLst>
          </p:cNvPr>
          <p:cNvSpPr/>
          <p:nvPr/>
        </p:nvSpPr>
        <p:spPr>
          <a:xfrm>
            <a:off x="5610546" y="5411905"/>
            <a:ext cx="3048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strike="sngStrike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77"/>
              </a:rPr>
              <a:t>Before statement</a:t>
            </a:r>
          </a:p>
          <a:p>
            <a:pPr marL="99568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Before each row</a:t>
            </a:r>
          </a:p>
          <a:p>
            <a:pPr marL="99568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After each row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strike="sngStrike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77"/>
              </a:rPr>
              <a:t>After statement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651FD8-B721-157D-01FF-58BED944600E}"/>
              </a:ext>
            </a:extLst>
          </p:cNvPr>
          <p:cNvSpPr/>
          <p:nvPr/>
        </p:nvSpPr>
        <p:spPr>
          <a:xfrm>
            <a:off x="9846370" y="5411905"/>
            <a:ext cx="3048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strike="sngStrike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77"/>
              </a:rPr>
              <a:t>Before statement</a:t>
            </a:r>
          </a:p>
          <a:p>
            <a:pPr marL="995045" lvl="2" indent="-342900">
              <a:buFont typeface="Arial" panose="020B0604020202020204" pitchFamily="34" charset="0"/>
              <a:buChar char="•"/>
            </a:pPr>
            <a:r>
              <a:rPr lang="en-US" altLang="zh-CN" sz="2000" strike="sngStrike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77"/>
              </a:rPr>
              <a:t>Before each row</a:t>
            </a:r>
          </a:p>
          <a:p>
            <a:pPr marL="995045" lvl="2" indent="-342900">
              <a:buFont typeface="Arial" panose="020B0604020202020204" pitchFamily="34" charset="0"/>
              <a:buChar char="•"/>
            </a:pPr>
            <a:r>
              <a:rPr lang="en-US" altLang="zh-CN" sz="2000" strike="sngStrike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77"/>
              </a:rPr>
              <a:t>After each row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After statement</a:t>
            </a:r>
          </a:p>
        </p:txBody>
      </p:sp>
    </p:spTree>
    <p:extLst>
      <p:ext uri="{BB962C8B-B14F-4D97-AF65-F5344CB8AC3E}">
        <p14:creationId xmlns:p14="http://schemas.microsoft.com/office/powerpoint/2010/main" val="3866811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6074F6-6717-477E-6FD5-471363CD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What (command) fires a trigger?</a:t>
            </a:r>
          </a:p>
          <a:p>
            <a:pPr lvl="1"/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</a:p>
          <a:p>
            <a:pPr lvl="1"/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</a:p>
          <a:p>
            <a:pPr lvl="1"/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274F1F-ADA0-F4C6-9D59-B2A47F34C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Trigger Activation: What</a:t>
            </a:r>
          </a:p>
        </p:txBody>
      </p:sp>
      <p:grpSp>
        <p:nvGrpSpPr>
          <p:cNvPr id="4" name="Groupe 17">
            <a:extLst>
              <a:ext uri="{FF2B5EF4-FFF2-40B4-BE49-F238E27FC236}">
                <a16:creationId xmlns:a16="http://schemas.microsoft.com/office/drawing/2014/main" id="{415DA8B2-8AF1-70F1-F99F-B9D708D9786A}"/>
              </a:ext>
            </a:extLst>
          </p:cNvPr>
          <p:cNvGrpSpPr/>
          <p:nvPr/>
        </p:nvGrpSpPr>
        <p:grpSpPr>
          <a:xfrm>
            <a:off x="7543800" y="1981200"/>
            <a:ext cx="1572316" cy="2136997"/>
            <a:chOff x="6552000" y="3708000"/>
            <a:chExt cx="1572316" cy="2136997"/>
          </a:xfrm>
        </p:grpSpPr>
        <p:pic>
          <p:nvPicPr>
            <p:cNvPr id="5" name="Image 13" descr="logo_postgres.png">
              <a:extLst>
                <a:ext uri="{FF2B5EF4-FFF2-40B4-BE49-F238E27FC236}">
                  <a16:creationId xmlns:a16="http://schemas.microsoft.com/office/drawing/2014/main" id="{9593562A-535F-BD5C-AA23-6FB6F8EDF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76256" y="4284000"/>
              <a:ext cx="1008112" cy="798425"/>
            </a:xfrm>
            <a:prstGeom prst="rect">
              <a:avLst/>
            </a:prstGeom>
          </p:spPr>
        </p:pic>
        <p:pic>
          <p:nvPicPr>
            <p:cNvPr id="6" name="Image 11" descr="oracle_logo.png">
              <a:extLst>
                <a:ext uri="{FF2B5EF4-FFF2-40B4-BE49-F238E27FC236}">
                  <a16:creationId xmlns:a16="http://schemas.microsoft.com/office/drawing/2014/main" id="{8AD4EBA1-EE4E-6959-3248-89275AF2A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2000" y="5220000"/>
              <a:ext cx="1261200" cy="159600"/>
            </a:xfrm>
            <a:prstGeom prst="rect">
              <a:avLst/>
            </a:prstGeom>
          </p:spPr>
        </p:pic>
        <p:pic>
          <p:nvPicPr>
            <p:cNvPr id="7" name="Image 15" descr="sql-server-logo.png">
              <a:extLst>
                <a:ext uri="{FF2B5EF4-FFF2-40B4-BE49-F238E27FC236}">
                  <a16:creationId xmlns:a16="http://schemas.microsoft.com/office/drawing/2014/main" id="{98CD3AC3-7682-A545-B517-830E04DD3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2000" y="3708000"/>
              <a:ext cx="1572316" cy="397682"/>
            </a:xfrm>
            <a:prstGeom prst="rect">
              <a:avLst/>
            </a:prstGeom>
          </p:spPr>
        </p:pic>
        <p:pic>
          <p:nvPicPr>
            <p:cNvPr id="8" name="Image 16" descr="IBM_DB2_logo.gif">
              <a:extLst>
                <a:ext uri="{FF2B5EF4-FFF2-40B4-BE49-F238E27FC236}">
                  <a16:creationId xmlns:a16="http://schemas.microsoft.com/office/drawing/2014/main" id="{130F4ECD-D0C9-BF77-DE64-FDBE560FE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32000" y="5508000"/>
              <a:ext cx="1296144" cy="3369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77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F8E176-44D6-DB83-1057-B454CFDC2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A (Toy) Example</a:t>
            </a:r>
          </a:p>
          <a:p>
            <a:pPr lvl="1"/>
            <a:r>
              <a:rPr lang="en-CN" dirty="0"/>
              <a:t>For the following </a:t>
            </a:r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people_1</a:t>
            </a:r>
            <a:r>
              <a:rPr lang="en-CN" dirty="0"/>
              <a:t> table, count the number of movies </a:t>
            </a:r>
            <a:r>
              <a:rPr lang="en-CN" dirty="0">
                <a:solidFill>
                  <a:srgbClr val="A2424F"/>
                </a:solidFill>
              </a:rPr>
              <a:t>when updating a person</a:t>
            </a:r>
            <a:r>
              <a:rPr lang="en-CN" dirty="0"/>
              <a:t> and save the result in the </a:t>
            </a:r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num_movies</a:t>
            </a:r>
            <a:r>
              <a:rPr lang="en-CN" dirty="0"/>
              <a:t> column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70222C-C6FF-FE30-BFB2-AD99B6D3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 of Triggers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BB2A07-A01C-3C0C-A54D-B0F2B9CB4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4321629"/>
            <a:ext cx="7543800" cy="22997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5EB3ED-6DE4-83A9-DF56-B431E1F76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421" y="3458029"/>
            <a:ext cx="4206758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40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E6A65E-E8F2-2917-EE5F-67045DD29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Create a trigger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5DB0A5-C977-4EB0-B26A-D0E5B8B2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 of Triggers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ABA4B-CF84-13C3-07F5-20F2B8EEB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50" y="2514600"/>
            <a:ext cx="7480300" cy="389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17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E6A65E-E8F2-2917-EE5F-67045DD29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Create a trigger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5DB0A5-C977-4EB0-B26A-D0E5B8B2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 of Triggers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ABA4B-CF84-13C3-07F5-20F2B8EEB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50" y="2514600"/>
            <a:ext cx="7480300" cy="38936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B6998B-1132-E93C-2660-3E61A2969688}"/>
              </a:ext>
            </a:extLst>
          </p:cNvPr>
          <p:cNvSpPr/>
          <p:nvPr/>
        </p:nvSpPr>
        <p:spPr bwMode="auto">
          <a:xfrm>
            <a:off x="6330462" y="3938954"/>
            <a:ext cx="1772529" cy="351692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E13D33-6423-F5C4-6C23-0FDDD563C458}"/>
              </a:ext>
            </a:extLst>
          </p:cNvPr>
          <p:cNvSpPr/>
          <p:nvPr/>
        </p:nvSpPr>
        <p:spPr>
          <a:xfrm>
            <a:off x="6015678" y="3538844"/>
            <a:ext cx="2402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Name of the trigger</a:t>
            </a:r>
          </a:p>
        </p:txBody>
      </p:sp>
    </p:spTree>
    <p:extLst>
      <p:ext uri="{BB962C8B-B14F-4D97-AF65-F5344CB8AC3E}">
        <p14:creationId xmlns:p14="http://schemas.microsoft.com/office/powerpoint/2010/main" val="433818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E6A65E-E8F2-2917-EE5F-67045DD29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Create a trigger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5DB0A5-C977-4EB0-B26A-D0E5B8B2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 of Triggers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ABA4B-CF84-13C3-07F5-20F2B8EEB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50" y="2514600"/>
            <a:ext cx="7480300" cy="38936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75F720-8349-F61A-0105-E235E1BED9E9}"/>
              </a:ext>
            </a:extLst>
          </p:cNvPr>
          <p:cNvSpPr/>
          <p:nvPr/>
        </p:nvSpPr>
        <p:spPr>
          <a:xfrm>
            <a:off x="7772400" y="609600"/>
            <a:ext cx="60578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{ BEFORE | AFTER | INSTEAD OF } { event [ OR ... ] 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A2424F"/>
                </a:solidFill>
                <a:latin typeface="Lato" panose="020F0502020204030203" pitchFamily="34" charset="77"/>
              </a:rPr>
              <a:t>Specify when the trigger will be executed</a:t>
            </a:r>
          </a:p>
          <a:p>
            <a:pPr marL="99568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|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A2424F"/>
                </a:solidFill>
                <a:latin typeface="Lato" panose="020F0502020204030203" pitchFamily="34" charset="77"/>
              </a:rPr>
              <a:t>… and on what operations the trigger will be executed</a:t>
            </a:r>
          </a:p>
          <a:p>
            <a:pPr marL="99568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[or update [or delete]]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A6F193-F1C2-E016-01A3-AE19764933C0}"/>
              </a:ext>
            </a:extLst>
          </p:cNvPr>
          <p:cNvSpPr/>
          <p:nvPr/>
        </p:nvSpPr>
        <p:spPr bwMode="auto">
          <a:xfrm>
            <a:off x="4825219" y="4206241"/>
            <a:ext cx="1899138" cy="351692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1702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E6A65E-E8F2-2917-EE5F-67045DD29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Create a trigger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5DB0A5-C977-4EB0-B26A-D0E5B8B2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 of Triggers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ABA4B-CF84-13C3-07F5-20F2B8EEB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50" y="2514600"/>
            <a:ext cx="7480300" cy="38936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75F720-8349-F61A-0105-E235E1BED9E9}"/>
              </a:ext>
            </a:extLst>
          </p:cNvPr>
          <p:cNvSpPr/>
          <p:nvPr/>
        </p:nvSpPr>
        <p:spPr>
          <a:xfrm>
            <a:off x="6724357" y="4515371"/>
            <a:ext cx="21438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The table name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A6F193-F1C2-E016-01A3-AE19764933C0}"/>
              </a:ext>
            </a:extLst>
          </p:cNvPr>
          <p:cNvSpPr/>
          <p:nvPr/>
        </p:nvSpPr>
        <p:spPr bwMode="auto">
          <a:xfrm>
            <a:off x="4825219" y="4559100"/>
            <a:ext cx="1899138" cy="351692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F7A232-4962-728B-27DA-3C17EC96F6EA}"/>
              </a:ext>
            </a:extLst>
          </p:cNvPr>
          <p:cNvSpPr/>
          <p:nvPr/>
        </p:nvSpPr>
        <p:spPr bwMode="auto">
          <a:xfrm>
            <a:off x="4825219" y="4897692"/>
            <a:ext cx="1899138" cy="351692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9B3EBF-0E41-A40F-F71E-6C605294CC02}"/>
              </a:ext>
            </a:extLst>
          </p:cNvPr>
          <p:cNvSpPr/>
          <p:nvPr/>
        </p:nvSpPr>
        <p:spPr>
          <a:xfrm>
            <a:off x="2612928" y="4870721"/>
            <a:ext cx="314930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“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each row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”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or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“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each statement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” (default)</a:t>
            </a:r>
          </a:p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7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956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E6A65E-E8F2-2917-EE5F-67045DD29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Create a trigger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5DB0A5-C977-4EB0-B26A-D0E5B8B2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 of Triggers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ABA4B-CF84-13C3-07F5-20F2B8EEB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50" y="2514600"/>
            <a:ext cx="7480300" cy="38936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6F7A232-4962-728B-27DA-3C17EC96F6EA}"/>
              </a:ext>
            </a:extLst>
          </p:cNvPr>
          <p:cNvSpPr/>
          <p:nvPr/>
        </p:nvSpPr>
        <p:spPr bwMode="auto">
          <a:xfrm>
            <a:off x="4805290" y="5139392"/>
            <a:ext cx="5481710" cy="351692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9B3EBF-0E41-A40F-F71E-6C605294CC02}"/>
              </a:ext>
            </a:extLst>
          </p:cNvPr>
          <p:cNvSpPr/>
          <p:nvPr/>
        </p:nvSpPr>
        <p:spPr>
          <a:xfrm>
            <a:off x="10642893" y="4961295"/>
            <a:ext cx="31493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The actual procedure for the trigger</a:t>
            </a:r>
          </a:p>
        </p:txBody>
      </p:sp>
    </p:spTree>
    <p:extLst>
      <p:ext uri="{BB962C8B-B14F-4D97-AF65-F5344CB8AC3E}">
        <p14:creationId xmlns:p14="http://schemas.microsoft.com/office/powerpoint/2010/main" val="237439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C4DFCF-986F-084A-A4CA-1827BEF5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00"/>
            <a:ext cx="12954000" cy="1422400"/>
          </a:xfrm>
        </p:spPr>
        <p:txBody>
          <a:bodyPr>
            <a:normAutofit/>
          </a:bodyPr>
          <a:lstStyle/>
          <a:p>
            <a:r>
              <a:rPr lang="en-CN" sz="5400" dirty="0"/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235222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AD413B-CB99-0851-CAD7-E4125F498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Create a trigger</a:t>
            </a:r>
          </a:p>
          <a:p>
            <a:pPr lvl="1"/>
            <a:r>
              <a:rPr lang="en-CN" dirty="0"/>
              <a:t>Besides, a corresponding procedure should be created as well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7CB712-A490-3F7D-DFC6-A70A8A71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 of Triggers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0609CF-716F-0E9C-57CF-8F8ED8065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306" y="2712165"/>
            <a:ext cx="7253788" cy="542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52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AD413B-CB99-0851-CAD7-E4125F498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Create a trigger</a:t>
            </a:r>
          </a:p>
          <a:p>
            <a:pPr lvl="1"/>
            <a:r>
              <a:rPr lang="en-CN" dirty="0"/>
              <a:t>Besides, a corresponding procedure should be created as well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7CB712-A490-3F7D-DFC6-A70A8A71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 of Triggers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0609CF-716F-0E9C-57CF-8F8ED8065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306" y="2712165"/>
            <a:ext cx="7253788" cy="54257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13DDA4C-4D0C-B26D-AB04-51CD562B238E}"/>
              </a:ext>
            </a:extLst>
          </p:cNvPr>
          <p:cNvSpPr/>
          <p:nvPr/>
        </p:nvSpPr>
        <p:spPr bwMode="auto">
          <a:xfrm>
            <a:off x="5791200" y="4296508"/>
            <a:ext cx="1017563" cy="303627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E41BA7-98F5-71ED-B582-6B161D6F7EB5}"/>
              </a:ext>
            </a:extLst>
          </p:cNvPr>
          <p:cNvSpPr/>
          <p:nvPr/>
        </p:nvSpPr>
        <p:spPr>
          <a:xfrm>
            <a:off x="6820486" y="4296508"/>
            <a:ext cx="381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“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trigger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” is the return type</a:t>
            </a:r>
          </a:p>
        </p:txBody>
      </p:sp>
    </p:spTree>
    <p:extLst>
      <p:ext uri="{BB962C8B-B14F-4D97-AF65-F5344CB8AC3E}">
        <p14:creationId xmlns:p14="http://schemas.microsoft.com/office/powerpoint/2010/main" val="3451597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AD413B-CB99-0851-CAD7-E4125F498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Create a trigger</a:t>
            </a:r>
          </a:p>
          <a:p>
            <a:pPr lvl="1"/>
            <a:r>
              <a:rPr lang="en-CN" dirty="0"/>
              <a:t>Besides, a corresponding procedure should be created as well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7CB712-A490-3F7D-DFC6-A70A8A71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 of Triggers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0609CF-716F-0E9C-57CF-8F8ED8065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306" y="2712165"/>
            <a:ext cx="7253788" cy="54257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13DDA4C-4D0C-B26D-AB04-51CD562B238E}"/>
              </a:ext>
            </a:extLst>
          </p:cNvPr>
          <p:cNvSpPr/>
          <p:nvPr/>
        </p:nvSpPr>
        <p:spPr bwMode="auto">
          <a:xfrm>
            <a:off x="5410201" y="5638800"/>
            <a:ext cx="457200" cy="303627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E41BA7-98F5-71ED-B582-6B161D6F7EB5}"/>
              </a:ext>
            </a:extLst>
          </p:cNvPr>
          <p:cNvSpPr/>
          <p:nvPr/>
        </p:nvSpPr>
        <p:spPr>
          <a:xfrm>
            <a:off x="228600" y="5334000"/>
            <a:ext cx="39089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”new” and “old” are two internal variables that represents the row before and after the changes</a:t>
            </a:r>
          </a:p>
        </p:txBody>
      </p:sp>
    </p:spTree>
    <p:extLst>
      <p:ext uri="{BB962C8B-B14F-4D97-AF65-F5344CB8AC3E}">
        <p14:creationId xmlns:p14="http://schemas.microsoft.com/office/powerpoint/2010/main" val="1764274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AD413B-CB99-0851-CAD7-E4125F498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Create a trigger</a:t>
            </a:r>
          </a:p>
          <a:p>
            <a:pPr lvl="1"/>
            <a:r>
              <a:rPr lang="en-CN" dirty="0"/>
              <a:t>Besides, a corresponding procedure should be created as well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7CB712-A490-3F7D-DFC6-A70A8A71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 of Triggers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0609CF-716F-0E9C-57CF-8F8ED8065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306" y="2712165"/>
            <a:ext cx="7253788" cy="54257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13DDA4C-4D0C-B26D-AB04-51CD562B238E}"/>
              </a:ext>
            </a:extLst>
          </p:cNvPr>
          <p:cNvSpPr/>
          <p:nvPr/>
        </p:nvSpPr>
        <p:spPr bwMode="auto">
          <a:xfrm>
            <a:off x="4750774" y="6458829"/>
            <a:ext cx="1650025" cy="322971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E41BA7-98F5-71ED-B582-6B161D6F7EB5}"/>
              </a:ext>
            </a:extLst>
          </p:cNvPr>
          <p:cNvSpPr/>
          <p:nvPr/>
        </p:nvSpPr>
        <p:spPr>
          <a:xfrm>
            <a:off x="304800" y="5791200"/>
            <a:ext cx="39089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Remember to return the result which will be used in the </a:t>
            </a:r>
            <a:r>
              <a:rPr lang="en-US" altLang="zh-CN" sz="2000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60069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238DBC-50AC-750B-3D3F-50C4EEE25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Create a trigger</a:t>
            </a:r>
          </a:p>
          <a:p>
            <a:pPr lvl="1"/>
            <a:r>
              <a:rPr lang="en-CN" dirty="0"/>
              <a:t>Besides, a corresponding procedure should be created as well</a:t>
            </a:r>
          </a:p>
          <a:p>
            <a:pPr lvl="2"/>
            <a:r>
              <a:rPr lang="en-CN" dirty="0"/>
              <a:t>Remember to create the procedure before creating the trigger</a:t>
            </a:r>
          </a:p>
          <a:p>
            <a:endParaRPr lang="en-CN" dirty="0"/>
          </a:p>
          <a:p>
            <a:r>
              <a:rPr lang="en-CN" dirty="0"/>
              <a:t>Run test updates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6CC753-4929-D3B8-2FD3-8B7DC317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 of Triggers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EFBFA1-1A6B-F57C-57BC-2A2BC446E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4329830"/>
            <a:ext cx="7543800" cy="298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12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0D5A71-5970-9138-2BDD-0FE2A65E4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Differences between before and after triggers</a:t>
            </a:r>
          </a:p>
          <a:p>
            <a:pPr lvl="1"/>
            <a:r>
              <a:rPr lang="en-CN" dirty="0"/>
              <a:t>“Before” and “after” the operation is done (</a:t>
            </a:r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CN" dirty="0"/>
              <a:t>, </a:t>
            </a:r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CN" dirty="0"/>
              <a:t>, </a:t>
            </a:r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CN" dirty="0"/>
              <a:t>)</a:t>
            </a:r>
          </a:p>
          <a:p>
            <a:pPr lvl="1"/>
            <a:r>
              <a:rPr lang="en-CN" dirty="0"/>
              <a:t>If we want to </a:t>
            </a:r>
            <a:r>
              <a:rPr lang="en-CN" dirty="0">
                <a:solidFill>
                  <a:srgbClr val="A2424F"/>
                </a:solidFill>
              </a:rPr>
              <a:t>update the incoming values</a:t>
            </a:r>
            <a:r>
              <a:rPr lang="en-CN" dirty="0"/>
              <a:t> in an </a:t>
            </a:r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CN" dirty="0"/>
              <a:t> statement, the “before trigger” should be used since </a:t>
            </a:r>
            <a:r>
              <a:rPr lang="en-US" dirty="0" err="1"/>
              <a:t>th</a:t>
            </a:r>
            <a:r>
              <a:rPr lang="en-CN" dirty="0"/>
              <a:t>e incoming values have not been written to the table yet</a:t>
            </a:r>
          </a:p>
          <a:p>
            <a:pPr marL="335280" lvl="1" indent="0">
              <a:buNone/>
            </a:pPr>
            <a:endParaRPr lang="en-CN" dirty="0"/>
          </a:p>
          <a:p>
            <a:pPr marL="335280" lvl="1" indent="0">
              <a:buNone/>
            </a:pPr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512411-1221-5EA5-3597-A4BE8A717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Before and After Triggers</a:t>
            </a:r>
          </a:p>
        </p:txBody>
      </p:sp>
    </p:spTree>
    <p:extLst>
      <p:ext uri="{BB962C8B-B14F-4D97-AF65-F5344CB8AC3E}">
        <p14:creationId xmlns:p14="http://schemas.microsoft.com/office/powerpoint/2010/main" val="1507073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64FCBB-4DDD-1262-C21B-14164B145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Typical usage scenarios for trigger settings</a:t>
            </a:r>
          </a:p>
          <a:p>
            <a:pPr lvl="1"/>
            <a:r>
              <a:rPr lang="en-CN" dirty="0">
                <a:solidFill>
                  <a:srgbClr val="A2424F"/>
                </a:solidFill>
              </a:rPr>
              <a:t>Modify input on the fly</a:t>
            </a:r>
          </a:p>
          <a:p>
            <a:pPr lvl="2"/>
            <a:r>
              <a:rPr lang="en-US" dirty="0"/>
              <a:t>before insert / update</a:t>
            </a:r>
          </a:p>
          <a:p>
            <a:pPr lvl="2"/>
            <a:r>
              <a:rPr lang="en-US" dirty="0"/>
              <a:t>for each row</a:t>
            </a:r>
          </a:p>
          <a:p>
            <a:pPr lvl="1"/>
            <a:r>
              <a:rPr lang="en-US" dirty="0">
                <a:solidFill>
                  <a:srgbClr val="A2424F"/>
                </a:solidFill>
              </a:rPr>
              <a:t>Check complex rules</a:t>
            </a:r>
          </a:p>
          <a:p>
            <a:pPr lvl="2"/>
            <a:r>
              <a:rPr lang="en-US" dirty="0"/>
              <a:t>before insert / update / delete</a:t>
            </a:r>
          </a:p>
          <a:p>
            <a:pPr lvl="2"/>
            <a:r>
              <a:rPr lang="en-US" dirty="0"/>
              <a:t>for each row</a:t>
            </a:r>
          </a:p>
          <a:p>
            <a:pPr lvl="1"/>
            <a:r>
              <a:rPr lang="en-US" dirty="0">
                <a:solidFill>
                  <a:srgbClr val="A2424F"/>
                </a:solidFill>
              </a:rPr>
              <a:t>Manage data redundancy</a:t>
            </a:r>
          </a:p>
          <a:p>
            <a:pPr lvl="2"/>
            <a:r>
              <a:rPr lang="en-US" dirty="0"/>
              <a:t>after insert / update / delete</a:t>
            </a:r>
          </a:p>
          <a:p>
            <a:pPr lvl="2"/>
            <a:r>
              <a:rPr lang="en-US" dirty="0"/>
              <a:t>for each row</a:t>
            </a:r>
          </a:p>
          <a:p>
            <a:pPr lvl="2"/>
            <a:endParaRPr lang="en-US" dirty="0"/>
          </a:p>
          <a:p>
            <a:pPr lvl="2"/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495F03-BB43-F459-0832-1E5F3CA4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Before and After Triggers</a:t>
            </a:r>
          </a:p>
        </p:txBody>
      </p:sp>
    </p:spTree>
    <p:extLst>
      <p:ext uri="{BB962C8B-B14F-4D97-AF65-F5344CB8AC3E}">
        <p14:creationId xmlns:p14="http://schemas.microsoft.com/office/powerpoint/2010/main" val="615517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2A140A-4798-20B6-2681-F02ACB36B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 good example of managing some data redundancy is </a:t>
            </a:r>
            <a:r>
              <a:rPr lang="en-US" altLang="zh-CN" dirty="0">
                <a:solidFill>
                  <a:srgbClr val="A2424F"/>
                </a:solidFill>
              </a:rPr>
              <a:t>keeping an audit trail</a:t>
            </a:r>
          </a:p>
          <a:p>
            <a:pPr lvl="1"/>
            <a:r>
              <a:rPr lang="en-US" altLang="zh-CN" dirty="0"/>
              <a:t>It won't do anything for people who steal data</a:t>
            </a:r>
          </a:p>
          <a:p>
            <a:pPr lvl="2"/>
            <a:r>
              <a:rPr lang="en-US" altLang="zh-CN" dirty="0"/>
              <a:t>(remember that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dirty="0"/>
              <a:t> cannot fire a trigger – although with the big products you can trace all queries)</a:t>
            </a:r>
          </a:p>
          <a:p>
            <a:pPr lvl="1"/>
            <a:r>
              <a:rPr lang="en-US" dirty="0"/>
              <a:t>… but it may be useful for </a:t>
            </a:r>
            <a:r>
              <a:rPr lang="en-US" dirty="0">
                <a:solidFill>
                  <a:srgbClr val="A2424F"/>
                </a:solidFill>
              </a:rPr>
              <a:t>checking people</a:t>
            </a:r>
            <a:r>
              <a:rPr lang="en-US" dirty="0"/>
              <a:t> </a:t>
            </a:r>
            <a:r>
              <a:rPr lang="en-US" u="sng" dirty="0"/>
              <a:t>who modify data</a:t>
            </a:r>
            <a:r>
              <a:rPr lang="en-US" dirty="0"/>
              <a:t> that they aren't supposed to modify</a:t>
            </a:r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FEFB0A-2142-D864-5861-71BFB0EDE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Example: Auditing</a:t>
            </a:r>
          </a:p>
        </p:txBody>
      </p:sp>
    </p:spTree>
    <p:extLst>
      <p:ext uri="{BB962C8B-B14F-4D97-AF65-F5344CB8AC3E}">
        <p14:creationId xmlns:p14="http://schemas.microsoft.com/office/powerpoint/2010/main" val="2715706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8DC9BE-1386-A077-E077-5E562E39A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Trace the insertions and updates to employees in a company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10D031-1CEE-6D1F-3194-C03E82F24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Example: Auditing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35439C-A8A0-E9C6-21E3-8453AFF03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224" y="2536785"/>
            <a:ext cx="5497951" cy="569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9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8DC9BE-1386-A077-E077-5E562E39A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Trace the insertions and updates to employees in a company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10D031-1CEE-6D1F-3194-C03E82F24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Example: Auditing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7E130-7E63-D115-3B9D-6E2E6B042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356" y="2284868"/>
            <a:ext cx="6683687" cy="594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2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430734-E442-43AA-2A91-6D5CDEA4C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We can attach “actions” to a table</a:t>
            </a:r>
          </a:p>
          <a:p>
            <a:pPr lvl="1"/>
            <a:r>
              <a:rPr lang="en-US" altLang="zh-CN" sz="2400" dirty="0"/>
              <a:t>They will be executed automatically whenever the data in the table changes</a:t>
            </a:r>
            <a:endParaRPr lang="en-US" sz="2400" dirty="0"/>
          </a:p>
          <a:p>
            <a:r>
              <a:rPr lang="en-CN" sz="2800" dirty="0"/>
              <a:t>Purpose of using triggers</a:t>
            </a:r>
          </a:p>
          <a:p>
            <a:pPr lvl="1"/>
            <a:r>
              <a:rPr lang="en-CN" sz="2400" dirty="0"/>
              <a:t>Validate data</a:t>
            </a:r>
          </a:p>
          <a:p>
            <a:pPr lvl="1"/>
            <a:r>
              <a:rPr lang="en-CN" sz="2400" dirty="0"/>
              <a:t>Checking complex rules</a:t>
            </a:r>
          </a:p>
          <a:p>
            <a:pPr lvl="1"/>
            <a:r>
              <a:rPr lang="en-CN" sz="2400" dirty="0"/>
              <a:t>Manage data redundancy</a:t>
            </a:r>
          </a:p>
          <a:p>
            <a:pPr lvl="1"/>
            <a:endParaRPr lang="en-C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53AB5-0DB1-C3CF-1C09-6A887A31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Trigger - Actions When Changing Tables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B97426C-663A-E320-0FCA-3805102A19E6}"/>
              </a:ext>
            </a:extLst>
          </p:cNvPr>
          <p:cNvSpPr/>
          <p:nvPr/>
        </p:nvSpPr>
        <p:spPr bwMode="auto">
          <a:xfrm>
            <a:off x="1752600" y="2196353"/>
            <a:ext cx="11125200" cy="2438400"/>
          </a:xfrm>
          <a:prstGeom prst="roundRect">
            <a:avLst>
              <a:gd name="adj" fmla="val 6189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A </a:t>
            </a:r>
            <a:r>
              <a:rPr lang="en-US" sz="2000" dirty="0">
                <a:solidFill>
                  <a:srgbClr val="A2424F"/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trigger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 is a specification that </a:t>
            </a:r>
            <a:r>
              <a:rPr lang="en-US" sz="2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the database should automatically execute a particular function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 whenever a certain type of operation is performed.</a:t>
            </a:r>
          </a:p>
          <a:p>
            <a:pPr algn="r"/>
            <a:r>
              <a:rPr lang="en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-- Chapter 39, PostgreSQL Documentation</a:t>
            </a:r>
          </a:p>
          <a:p>
            <a:pPr algn="r"/>
            <a:endParaRPr kumimoji="0" lang="en-CN" sz="20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Lato" panose="020F0502020204030203" pitchFamily="34" charset="77"/>
              <a:cs typeface="MS PGothic" panose="020B0600070205080204" pitchFamily="34" charset="-128"/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A </a:t>
            </a:r>
            <a:r>
              <a:rPr lang="en-US" sz="2000" dirty="0">
                <a:solidFill>
                  <a:srgbClr val="A2424F"/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trigger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 is a statement that </a:t>
            </a:r>
            <a:r>
              <a:rPr lang="en-US" sz="2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the system executes automatically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 as </a:t>
            </a:r>
            <a:r>
              <a:rPr lang="en-US" sz="2000" dirty="0">
                <a:solidFill>
                  <a:srgbClr val="A2424F"/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a side effect of a modification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 to the database.</a:t>
            </a:r>
          </a:p>
          <a:p>
            <a:pPr algn="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  <a:cs typeface="MS PGothic" panose="020B0600070205080204" pitchFamily="34" charset="-128"/>
              </a:rPr>
              <a:t>-- Chapter 5.3, Database System Concepts, 7th</a:t>
            </a:r>
          </a:p>
          <a:p>
            <a:pPr algn="r"/>
            <a:endParaRPr kumimoji="0" lang="en-CN" sz="20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Lato" panose="020F0502020204030203" pitchFamily="34" charset="77"/>
              <a:cs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6021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5164BE-7BA2-95F4-7260-A6F1A0CCE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Trace the insertions and updates to employees in a company</a:t>
            </a:r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9E09E5-DD0C-C572-44C6-366DB831E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Example: Auditing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086066-2724-98A3-DB21-FA62A9629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450" y="5130800"/>
            <a:ext cx="7175500" cy="635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EE9A47-05D3-FBE3-D944-794CBFF71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750" y="2351008"/>
            <a:ext cx="6692900" cy="22971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A07E76-9BBA-3E1C-E4E7-A29F0C44C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4550" y="6737350"/>
            <a:ext cx="7861300" cy="673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6CE6D0-2FF2-0296-A65A-68262727093F}"/>
              </a:ext>
            </a:extLst>
          </p:cNvPr>
          <p:cNvSpPr/>
          <p:nvPr/>
        </p:nvSpPr>
        <p:spPr>
          <a:xfrm>
            <a:off x="3749221" y="4702145"/>
            <a:ext cx="1371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company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6C2EAF-D48C-BEBA-123F-F0100678A097}"/>
              </a:ext>
            </a:extLst>
          </p:cNvPr>
          <p:cNvSpPr/>
          <p:nvPr/>
        </p:nvSpPr>
        <p:spPr>
          <a:xfrm>
            <a:off x="3384550" y="6337240"/>
            <a:ext cx="1371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  <a:cs typeface="Consolas" panose="020B0609020204030204" pitchFamily="49" charset="0"/>
              </a:rPr>
              <a:t>audit</a:t>
            </a:r>
          </a:p>
        </p:txBody>
      </p:sp>
    </p:spTree>
    <p:extLst>
      <p:ext uri="{BB962C8B-B14F-4D97-AF65-F5344CB8AC3E}">
        <p14:creationId xmlns:p14="http://schemas.microsoft.com/office/powerpoint/2010/main" val="3728048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C4DFCF-986F-084A-A4CA-1827BEF5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00"/>
            <a:ext cx="12954000" cy="1422400"/>
          </a:xfrm>
        </p:spPr>
        <p:txBody>
          <a:bodyPr>
            <a:normAutofit/>
          </a:bodyPr>
          <a:lstStyle/>
          <a:p>
            <a:r>
              <a:rPr lang="en-US" sz="5400" dirty="0"/>
              <a:t>Data Storage Structures</a:t>
            </a:r>
            <a:endParaRPr lang="en-CN" sz="5400" dirty="0"/>
          </a:p>
        </p:txBody>
      </p:sp>
    </p:spTree>
    <p:extLst>
      <p:ext uri="{BB962C8B-B14F-4D97-AF65-F5344CB8AC3E}">
        <p14:creationId xmlns:p14="http://schemas.microsoft.com/office/powerpoint/2010/main" val="2825737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004C6C-E5BE-4DF0-BB5C-CB70733F6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database is stored as a collection of </a:t>
            </a:r>
            <a:r>
              <a:rPr lang="en-US" sz="2800" dirty="0">
                <a:solidFill>
                  <a:srgbClr val="A2424F"/>
                </a:solidFill>
              </a:rPr>
              <a:t>files</a:t>
            </a:r>
          </a:p>
          <a:p>
            <a:pPr lvl="1"/>
            <a:r>
              <a:rPr lang="en-US" sz="2400" dirty="0"/>
              <a:t>Each file is a sequence of </a:t>
            </a:r>
            <a:r>
              <a:rPr lang="en-US" sz="2400" dirty="0">
                <a:solidFill>
                  <a:srgbClr val="A2424F"/>
                </a:solidFill>
              </a:rPr>
              <a:t>records</a:t>
            </a:r>
          </a:p>
          <a:p>
            <a:pPr lvl="1"/>
            <a:r>
              <a:rPr lang="en-US" sz="2400" dirty="0"/>
              <a:t>A record is a sequence of </a:t>
            </a:r>
            <a:r>
              <a:rPr lang="en-US" sz="2400" dirty="0">
                <a:solidFill>
                  <a:srgbClr val="A2424F"/>
                </a:solidFill>
              </a:rPr>
              <a:t>fields</a:t>
            </a:r>
            <a:r>
              <a:rPr lang="en-US" sz="2400" dirty="0"/>
              <a:t>.</a:t>
            </a:r>
          </a:p>
          <a:p>
            <a:r>
              <a:rPr lang="en-US" sz="2800" dirty="0"/>
              <a:t>One approach</a:t>
            </a:r>
          </a:p>
          <a:p>
            <a:pPr lvl="1"/>
            <a:r>
              <a:rPr lang="en-US" sz="2400" dirty="0"/>
              <a:t>Assume record size is fixed</a:t>
            </a:r>
          </a:p>
          <a:p>
            <a:pPr lvl="1"/>
            <a:r>
              <a:rPr lang="en-US" sz="2400" dirty="0"/>
              <a:t>Each file has records of one particular type only</a:t>
            </a:r>
          </a:p>
          <a:p>
            <a:pPr lvl="1"/>
            <a:r>
              <a:rPr lang="en-US" sz="2400" dirty="0"/>
              <a:t>Different files are used for different relations</a:t>
            </a:r>
          </a:p>
          <a:p>
            <a:pPr marL="335280" lvl="1" indent="0">
              <a:buNone/>
            </a:pPr>
            <a:endParaRPr lang="en-US" altLang="zh-CN" sz="2400" dirty="0"/>
          </a:p>
          <a:p>
            <a:pPr marL="335280" lvl="1" indent="0">
              <a:buNone/>
            </a:pPr>
            <a:r>
              <a:rPr lang="zh-CN" altLang="en-US" sz="2400" dirty="0"/>
              <a:t>* </a:t>
            </a:r>
            <a:r>
              <a:rPr lang="en-US" sz="2400" dirty="0"/>
              <a:t>This case is easiest to implement; will consider variable length records later</a:t>
            </a:r>
          </a:p>
          <a:p>
            <a:endParaRPr lang="en-US" sz="2800" dirty="0"/>
          </a:p>
          <a:p>
            <a:r>
              <a:rPr lang="en-US" sz="2800" dirty="0"/>
              <a:t> We assume that </a:t>
            </a:r>
            <a:r>
              <a:rPr lang="en-US" sz="2800" dirty="0">
                <a:solidFill>
                  <a:srgbClr val="A2424F"/>
                </a:solidFill>
              </a:rPr>
              <a:t>records are smaller than a disk block</a:t>
            </a:r>
          </a:p>
          <a:p>
            <a:endParaRPr lang="en-C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78EF89-3571-0529-2FFB-D2DCE354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Organization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478963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3A73E7-A98A-A65D-8569-554E0065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2438400" cy="5334000"/>
          </a:xfrm>
        </p:spPr>
        <p:txBody>
          <a:bodyPr/>
          <a:lstStyle/>
          <a:p>
            <a:r>
              <a:rPr lang="en-US" altLang="zh-CN" dirty="0"/>
              <a:t>Bitmap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5C9861-F88E-782C-C29A-56DA571C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200"/>
            <a:ext cx="2667000" cy="1422400"/>
          </a:xfrm>
        </p:spPr>
        <p:txBody>
          <a:bodyPr>
            <a:normAutofit/>
          </a:bodyPr>
          <a:lstStyle/>
          <a:p>
            <a:r>
              <a:rPr lang="en-US" sz="3200" dirty="0"/>
              <a:t>File Organization</a:t>
            </a:r>
            <a:endParaRPr lang="en-C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D3FB5-4A51-B02B-3021-980F2F44D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493" y="228600"/>
            <a:ext cx="11258766" cy="7543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6689AD-4306-3954-7ACC-FC428DC72E56}"/>
              </a:ext>
            </a:extLst>
          </p:cNvPr>
          <p:cNvSpPr/>
          <p:nvPr/>
        </p:nvSpPr>
        <p:spPr>
          <a:xfrm>
            <a:off x="11887200" y="7772400"/>
            <a:ext cx="2563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https://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apps.kde.org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okteta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en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0941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630229-587A-65BA-7BF9-6478DCABA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Goals: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A2424F"/>
                </a:solidFill>
              </a:rPr>
              <a:t>Time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A2424F"/>
                </a:solidFill>
              </a:rPr>
              <a:t>Space</a:t>
            </a:r>
          </a:p>
          <a:p>
            <a:pPr lvl="1"/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CURD (Create, Read, Update and Delete)</a:t>
            </a:r>
            <a:r>
              <a:rPr lang="zh-CN" altLang="en-US" dirty="0"/>
              <a:t> </a:t>
            </a:r>
            <a:r>
              <a:rPr lang="en-US" altLang="zh-CN" dirty="0"/>
              <a:t>operations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fast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</a:p>
          <a:p>
            <a:pPr lvl="1"/>
            <a:r>
              <a:rPr lang="en-US" altLang="zh-CN" dirty="0"/>
              <a:t>Save</a:t>
            </a:r>
            <a:r>
              <a:rPr lang="zh-CN" altLang="en-US" dirty="0"/>
              <a:t> </a:t>
            </a:r>
            <a:r>
              <a:rPr lang="en-US" altLang="zh-CN" dirty="0"/>
              <a:t>storage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Maintain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A2424F"/>
                </a:solidFill>
              </a:rPr>
              <a:t>data</a:t>
            </a:r>
            <a:r>
              <a:rPr lang="zh-CN" altLang="en-US" dirty="0">
                <a:solidFill>
                  <a:srgbClr val="A2424F"/>
                </a:solidFill>
              </a:rPr>
              <a:t> </a:t>
            </a:r>
            <a:r>
              <a:rPr lang="en-US" altLang="zh-CN" dirty="0">
                <a:solidFill>
                  <a:srgbClr val="A2424F"/>
                </a:solidFill>
              </a:rPr>
              <a:t>integrity</a:t>
            </a:r>
            <a:endParaRPr lang="en-CN" dirty="0">
              <a:solidFill>
                <a:srgbClr val="A2424F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0FE1A5-AA88-CDDD-5C2E-B9DB6495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Organization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1208103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A5EBD8-4C25-C22B-72DD-A60FD2626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12954000" cy="1981200"/>
          </a:xfrm>
        </p:spPr>
        <p:txBody>
          <a:bodyPr/>
          <a:lstStyle/>
          <a:p>
            <a:r>
              <a:rPr lang="en-US" sz="2800" dirty="0"/>
              <a:t>Simple approach:</a:t>
            </a:r>
          </a:p>
          <a:p>
            <a:pPr lvl="1"/>
            <a:r>
              <a:rPr lang="en-US" sz="2400" dirty="0"/>
              <a:t>Store record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/>
              <a:t> starting from byte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1)</a:t>
            </a:r>
            <a:r>
              <a:rPr lang="en-US" sz="2400" dirty="0"/>
              <a:t>, where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/>
              <a:t> is the size of each record</a:t>
            </a:r>
          </a:p>
          <a:p>
            <a:pPr lvl="1"/>
            <a:r>
              <a:rPr lang="en-US" sz="2400" dirty="0"/>
              <a:t>Record access is simple </a:t>
            </a:r>
            <a:r>
              <a:rPr lang="en-US" sz="2400" dirty="0">
                <a:solidFill>
                  <a:srgbClr val="A2424F"/>
                </a:solidFill>
              </a:rPr>
              <a:t>but</a:t>
            </a:r>
            <a:r>
              <a:rPr lang="en-US" sz="2400" dirty="0"/>
              <a:t> records may cross blocks</a:t>
            </a:r>
          </a:p>
          <a:p>
            <a:endParaRPr lang="en-C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274319-F31B-0222-AB51-86C6575C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Fixed-Length Records</a:t>
            </a:r>
            <a:endParaRPr lang="en-C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6460AAC-EF09-F025-4DEC-33666ECEA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4267200" y="3886200"/>
            <a:ext cx="5867400" cy="375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58884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580372-3858-5E09-2A44-AC7065A10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Deletion of record 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/>
              <a:t>Way</a:t>
            </a:r>
            <a:r>
              <a:rPr lang="zh-CN" altLang="en-US" sz="2400" dirty="0"/>
              <a:t> </a:t>
            </a:r>
            <a:r>
              <a:rPr lang="en-US" altLang="zh-CN" sz="2400" dirty="0"/>
              <a:t>#1:</a:t>
            </a:r>
            <a:r>
              <a:rPr lang="zh-CN" altLang="en-US" sz="2400" dirty="0"/>
              <a:t> </a:t>
            </a:r>
            <a:r>
              <a:rPr lang="en-US" altLang="en-US" sz="2400" dirty="0"/>
              <a:t>move records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r>
              <a:rPr lang="en-US" altLang="en-US" sz="2400" dirty="0"/>
              <a:t>, . . .,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/>
              <a:t>  to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/>
              <a:t>, . . . ,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– 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482A31-5373-95E9-5411-1A81F3B0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Fixed-Length Records</a:t>
            </a:r>
            <a:endParaRPr lang="en-C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5902E80-A521-936F-E701-28F624060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0" y="3352800"/>
            <a:ext cx="6651009" cy="38862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6B04AD-CF1F-9BC7-DDB9-2AC5EFC69C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762000" y="3429000"/>
            <a:ext cx="5867400" cy="375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6536EAAB-9C19-04E2-3B98-909ABFD6BD3C}"/>
              </a:ext>
            </a:extLst>
          </p:cNvPr>
          <p:cNvSpPr/>
          <p:nvPr/>
        </p:nvSpPr>
        <p:spPr bwMode="auto">
          <a:xfrm>
            <a:off x="6858000" y="5029200"/>
            <a:ext cx="6096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171602D-2B57-9152-B7D8-0D4564F43B6E}"/>
              </a:ext>
            </a:extLst>
          </p:cNvPr>
          <p:cNvSpPr/>
          <p:nvPr/>
        </p:nvSpPr>
        <p:spPr bwMode="auto">
          <a:xfrm>
            <a:off x="685800" y="4648200"/>
            <a:ext cx="6019800" cy="26670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CA9DE2-521B-3BEA-AC73-BBEAE4ED6BE3}"/>
              </a:ext>
            </a:extLst>
          </p:cNvPr>
          <p:cNvSpPr/>
          <p:nvPr/>
        </p:nvSpPr>
        <p:spPr bwMode="auto">
          <a:xfrm>
            <a:off x="7543800" y="4419600"/>
            <a:ext cx="6781800" cy="30480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70018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580372-3858-5E09-2A44-AC7065A10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Deletion of record 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sym typeface="Symbol" panose="05050102010706020507" pitchFamily="18" charset="2"/>
              </a:rPr>
              <a:t>Way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#2: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move record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 to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2"/>
            <a:r>
              <a:rPr lang="en-US" altLang="zh-CN" sz="2200" dirty="0">
                <a:solidFill>
                  <a:srgbClr val="A2424F"/>
                </a:solidFill>
                <a:latin typeface="Lato" panose="020F0502020204030203" pitchFamily="34" charset="77"/>
                <a:cs typeface="Times New Roman" panose="02020603050405020304" pitchFamily="18" charset="0"/>
                <a:sym typeface="Symbol" panose="05050102010706020507" pitchFamily="18" charset="2"/>
              </a:rPr>
              <a:t>Record</a:t>
            </a:r>
            <a:r>
              <a:rPr lang="zh-CN" altLang="en-US" sz="2200" dirty="0">
                <a:solidFill>
                  <a:srgbClr val="A2424F"/>
                </a:solidFill>
                <a:latin typeface="Lato" panose="020F0502020204030203" pitchFamily="34" charset="77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200" dirty="0">
                <a:solidFill>
                  <a:srgbClr val="A2424F"/>
                </a:solidFill>
                <a:latin typeface="Lato" panose="020F0502020204030203" pitchFamily="34" charset="77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200" dirty="0">
                <a:solidFill>
                  <a:srgbClr val="A2424F"/>
                </a:solidFill>
                <a:latin typeface="Lato" panose="020F0502020204030203" pitchFamily="34" charset="77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200" dirty="0">
                <a:solidFill>
                  <a:srgbClr val="A2424F"/>
                </a:solidFill>
                <a:latin typeface="Lato" panose="020F0502020204030203" pitchFamily="34" charset="77"/>
                <a:cs typeface="Times New Roman" panose="02020603050405020304" pitchFamily="18" charset="0"/>
                <a:sym typeface="Symbol" panose="05050102010706020507" pitchFamily="18" charset="2"/>
              </a:rPr>
              <a:t>is</a:t>
            </a:r>
            <a:r>
              <a:rPr lang="zh-CN" altLang="en-US" sz="2200" dirty="0">
                <a:solidFill>
                  <a:srgbClr val="A2424F"/>
                </a:solidFill>
                <a:latin typeface="Lato" panose="020F0502020204030203" pitchFamily="34" charset="77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200" dirty="0">
                <a:solidFill>
                  <a:srgbClr val="A2424F"/>
                </a:solidFill>
                <a:latin typeface="Lato" panose="020F0502020204030203" pitchFamily="34" charset="77"/>
                <a:cs typeface="Times New Roman" panose="02020603050405020304" pitchFamily="18" charset="0"/>
                <a:sym typeface="Symbol" panose="05050102010706020507" pitchFamily="18" charset="2"/>
              </a:rPr>
              <a:t>removed</a:t>
            </a:r>
            <a:r>
              <a:rPr lang="zh-CN" altLang="en-US" sz="2200" dirty="0">
                <a:solidFill>
                  <a:srgbClr val="A2424F"/>
                </a:solidFill>
                <a:latin typeface="Lato" panose="020F0502020204030203" pitchFamily="34" charset="77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200" dirty="0">
                <a:solidFill>
                  <a:srgbClr val="A2424F"/>
                </a:solidFill>
                <a:latin typeface="Lato" panose="020F0502020204030203" pitchFamily="34" charset="77"/>
                <a:cs typeface="Times New Roman" panose="02020603050405020304" pitchFamily="18" charset="0"/>
                <a:sym typeface="Symbol" panose="05050102010706020507" pitchFamily="18" charset="2"/>
              </a:rPr>
              <a:t>and</a:t>
            </a:r>
            <a:r>
              <a:rPr lang="zh-CN" altLang="en-US" sz="2200" dirty="0">
                <a:solidFill>
                  <a:srgbClr val="A2424F"/>
                </a:solidFill>
                <a:latin typeface="Lato" panose="020F0502020204030203" pitchFamily="34" charset="77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200" dirty="0">
                <a:solidFill>
                  <a:srgbClr val="A2424F"/>
                </a:solidFill>
                <a:latin typeface="Lato" panose="020F0502020204030203" pitchFamily="34" charset="77"/>
                <a:cs typeface="Times New Roman" panose="02020603050405020304" pitchFamily="18" charset="0"/>
                <a:sym typeface="Symbol" panose="05050102010706020507" pitchFamily="18" charset="2"/>
              </a:rPr>
              <a:t>replaced</a:t>
            </a:r>
            <a:r>
              <a:rPr lang="zh-CN" altLang="en-US" sz="2200" dirty="0">
                <a:solidFill>
                  <a:srgbClr val="A2424F"/>
                </a:solidFill>
                <a:latin typeface="Lato" panose="020F0502020204030203" pitchFamily="34" charset="77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200" dirty="0">
                <a:solidFill>
                  <a:srgbClr val="A2424F"/>
                </a:solidFill>
                <a:latin typeface="Lato" panose="020F0502020204030203" pitchFamily="34" charset="77"/>
                <a:cs typeface="Times New Roman" panose="02020603050405020304" pitchFamily="18" charset="0"/>
                <a:sym typeface="Symbol" panose="05050102010706020507" pitchFamily="18" charset="2"/>
              </a:rPr>
              <a:t>by</a:t>
            </a:r>
            <a:r>
              <a:rPr lang="zh-CN" altLang="en-US" sz="2200" dirty="0">
                <a:solidFill>
                  <a:srgbClr val="A2424F"/>
                </a:solidFill>
                <a:latin typeface="Lato" panose="020F0502020204030203" pitchFamily="34" charset="77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200" dirty="0">
                <a:solidFill>
                  <a:srgbClr val="A2424F"/>
                </a:solidFill>
                <a:latin typeface="Lato" panose="020F0502020204030203" pitchFamily="34" charset="77"/>
                <a:cs typeface="Times New Roman" panose="02020603050405020304" pitchFamily="18" charset="0"/>
                <a:sym typeface="Symbol" panose="05050102010706020507" pitchFamily="18" charset="2"/>
              </a:rPr>
              <a:t>record</a:t>
            </a:r>
            <a:r>
              <a:rPr lang="zh-CN" altLang="en-US" sz="2200" dirty="0">
                <a:solidFill>
                  <a:srgbClr val="A2424F"/>
                </a:solidFill>
                <a:latin typeface="Lato" panose="020F0502020204030203" pitchFamily="34" charset="77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200" dirty="0">
                <a:solidFill>
                  <a:srgbClr val="A2424F"/>
                </a:solidFill>
                <a:latin typeface="Lato" panose="020F0502020204030203" pitchFamily="34" charset="77"/>
                <a:cs typeface="Times New Roman" panose="02020603050405020304" pitchFamily="18" charset="0"/>
                <a:sym typeface="Symbol" panose="05050102010706020507" pitchFamily="18" charset="2"/>
              </a:rPr>
              <a:t>11</a:t>
            </a:r>
            <a:endParaRPr lang="en-US" altLang="en-US" sz="2200" dirty="0">
              <a:solidFill>
                <a:srgbClr val="A2424F"/>
              </a:solidFill>
              <a:latin typeface="Lato" panose="020F0502020204030203" pitchFamily="34" charset="77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482A31-5373-95E9-5411-1A81F3B0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Fixed-Length Records</a:t>
            </a:r>
            <a:endParaRPr lang="en-C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0BDEF2D-4305-5E38-CBC8-A958F011E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1791" y="3581400"/>
            <a:ext cx="6586817" cy="382785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26AFD94-19B1-F375-1DD1-3FACB6FDF43D}"/>
              </a:ext>
            </a:extLst>
          </p:cNvPr>
          <p:cNvSpPr/>
          <p:nvPr/>
        </p:nvSpPr>
        <p:spPr bwMode="auto">
          <a:xfrm>
            <a:off x="3429000" y="4648200"/>
            <a:ext cx="7467600" cy="3048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79403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580372-3858-5E09-2A44-AC7065A10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Deletion of record 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Way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#3: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D</a:t>
            </a:r>
            <a:r>
              <a:rPr lang="en-US" altLang="en-US" sz="2400" dirty="0">
                <a:sym typeface="Symbol" panose="05050102010706020507" pitchFamily="18" charset="2"/>
              </a:rPr>
              <a:t>o not move records, but link all free records on a </a:t>
            </a:r>
            <a:r>
              <a:rPr lang="en-US" altLang="en-US" sz="2400" i="1" dirty="0">
                <a:sym typeface="Symbol" panose="05050102010706020507" pitchFamily="18" charset="2"/>
              </a:rPr>
              <a:t>free list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482A31-5373-95E9-5411-1A81F3B0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Fixed-Length Records</a:t>
            </a:r>
            <a:endParaRPr lang="en-C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6745046-0C06-442A-F6F0-1172EAA1A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3276600"/>
            <a:ext cx="6781800" cy="426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591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750562-C0D1-272D-0611-BF9C54A97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Variable-length records arise in database systems in several ways:</a:t>
            </a:r>
          </a:p>
          <a:p>
            <a:pPr lvl="1"/>
            <a:r>
              <a:rPr lang="en-US" sz="2400" dirty="0"/>
              <a:t>Storage of multiple record types in a file.</a:t>
            </a:r>
          </a:p>
          <a:p>
            <a:pPr lvl="1"/>
            <a:r>
              <a:rPr lang="en-US" sz="2400" dirty="0"/>
              <a:t>Record types that allow variable lengths for one or more fields such as strings (</a:t>
            </a:r>
            <a:r>
              <a:rPr lang="en-US" sz="2400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sz="2400" dirty="0"/>
              <a:t>)</a:t>
            </a:r>
          </a:p>
          <a:p>
            <a:endParaRPr lang="en-CN" sz="800" dirty="0"/>
          </a:p>
          <a:p>
            <a:endParaRPr lang="en-CN" sz="800" dirty="0"/>
          </a:p>
          <a:p>
            <a:endParaRPr lang="en-CN" sz="800" dirty="0"/>
          </a:p>
          <a:p>
            <a:r>
              <a:rPr lang="en-US" altLang="zh-CN" sz="2800" dirty="0"/>
              <a:t>Problem</a:t>
            </a:r>
            <a:r>
              <a:rPr lang="zh-CN" altLang="en-US" sz="2800" dirty="0"/>
              <a:t> </a:t>
            </a:r>
            <a:r>
              <a:rPr lang="en-US" altLang="zh-CN" sz="2800" dirty="0"/>
              <a:t>with</a:t>
            </a:r>
            <a:r>
              <a:rPr lang="zh-CN" altLang="en-US" sz="2800" dirty="0"/>
              <a:t> </a:t>
            </a:r>
            <a:r>
              <a:rPr lang="en-US" altLang="zh-CN" sz="2800" dirty="0"/>
              <a:t>variable-length</a:t>
            </a:r>
            <a:r>
              <a:rPr lang="zh-CN" altLang="en-US" sz="2800" dirty="0"/>
              <a:t> </a:t>
            </a:r>
            <a:r>
              <a:rPr lang="en-US" altLang="zh-CN" sz="2800" dirty="0"/>
              <a:t>records</a:t>
            </a:r>
          </a:p>
          <a:p>
            <a:pPr lvl="1"/>
            <a:r>
              <a:rPr lang="en-US" altLang="zh-CN" sz="2400" dirty="0"/>
              <a:t>How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retrieve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an</a:t>
            </a:r>
            <a:r>
              <a:rPr lang="zh-CN" altLang="en-US" sz="2400" dirty="0"/>
              <a:t> </a:t>
            </a:r>
            <a:r>
              <a:rPr lang="en-US" altLang="zh-CN" sz="2400" dirty="0"/>
              <a:t>easy</a:t>
            </a:r>
            <a:r>
              <a:rPr lang="zh-CN" altLang="en-US" sz="2400" dirty="0"/>
              <a:t> </a:t>
            </a:r>
            <a:r>
              <a:rPr lang="en-US" altLang="zh-CN" sz="2400" dirty="0"/>
              <a:t>way</a:t>
            </a:r>
            <a:r>
              <a:rPr lang="zh-CN" altLang="en-US" sz="2400" dirty="0"/>
              <a:t> </a:t>
            </a:r>
            <a:r>
              <a:rPr lang="en-US" altLang="zh-CN" sz="2400" dirty="0"/>
              <a:t>without</a:t>
            </a:r>
            <a:r>
              <a:rPr lang="zh-CN" altLang="en-US" sz="2400" dirty="0"/>
              <a:t> </a:t>
            </a:r>
            <a:r>
              <a:rPr lang="en-US" altLang="zh-CN" sz="2400" dirty="0"/>
              <a:t>wasting</a:t>
            </a:r>
            <a:r>
              <a:rPr lang="zh-CN" altLang="en-US" sz="2400" dirty="0"/>
              <a:t> </a:t>
            </a:r>
            <a:r>
              <a:rPr lang="en-US" altLang="zh-CN" sz="2400" dirty="0"/>
              <a:t>too</a:t>
            </a:r>
            <a:r>
              <a:rPr lang="zh-CN" altLang="en-US" sz="2400" dirty="0"/>
              <a:t> </a:t>
            </a:r>
            <a:r>
              <a:rPr lang="en-US" altLang="zh-CN" sz="2400" dirty="0"/>
              <a:t>much</a:t>
            </a:r>
            <a:r>
              <a:rPr lang="zh-CN" altLang="en-US" sz="2400" dirty="0"/>
              <a:t> </a:t>
            </a:r>
            <a:r>
              <a:rPr lang="en-US" altLang="zh-CN" sz="2400" dirty="0"/>
              <a:t>space</a:t>
            </a:r>
          </a:p>
          <a:p>
            <a:pPr lvl="2"/>
            <a:r>
              <a:rPr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varchar(1000)</a:t>
            </a:r>
            <a:r>
              <a:rPr lang="en-US" altLang="zh-CN" sz="2200" dirty="0"/>
              <a:t>:</a:t>
            </a:r>
            <a:r>
              <a:rPr lang="zh-CN" altLang="en-US" sz="2200" dirty="0"/>
              <a:t> </a:t>
            </a:r>
            <a:r>
              <a:rPr lang="en-US" altLang="zh-CN" sz="2200" dirty="0">
                <a:solidFill>
                  <a:srgbClr val="A2424F"/>
                </a:solidFill>
              </a:rPr>
              <a:t>do</a:t>
            </a:r>
            <a:r>
              <a:rPr lang="zh-CN" altLang="en-US" sz="2200" dirty="0">
                <a:solidFill>
                  <a:srgbClr val="A2424F"/>
                </a:solidFill>
              </a:rPr>
              <a:t> </a:t>
            </a:r>
            <a:r>
              <a:rPr lang="en-US" altLang="zh-CN" sz="2200" dirty="0">
                <a:solidFill>
                  <a:srgbClr val="A2424F"/>
                </a:solidFill>
              </a:rPr>
              <a:t>we</a:t>
            </a:r>
            <a:r>
              <a:rPr lang="zh-CN" altLang="en-US" sz="2200" dirty="0">
                <a:solidFill>
                  <a:srgbClr val="A2424F"/>
                </a:solidFill>
              </a:rPr>
              <a:t> </a:t>
            </a:r>
            <a:r>
              <a:rPr lang="en-US" altLang="zh-CN" sz="2200" dirty="0">
                <a:solidFill>
                  <a:srgbClr val="A2424F"/>
                </a:solidFill>
              </a:rPr>
              <a:t>really</a:t>
            </a:r>
            <a:r>
              <a:rPr lang="zh-CN" altLang="en-US" sz="2200" dirty="0">
                <a:solidFill>
                  <a:srgbClr val="A2424F"/>
                </a:solidFill>
              </a:rPr>
              <a:t> </a:t>
            </a:r>
            <a:r>
              <a:rPr lang="en-US" altLang="zh-CN" sz="2200" dirty="0">
                <a:solidFill>
                  <a:srgbClr val="A2424F"/>
                </a:solidFill>
              </a:rPr>
              <a:t>need</a:t>
            </a:r>
            <a:r>
              <a:rPr lang="zh-CN" altLang="en-US" sz="2200" dirty="0">
                <a:solidFill>
                  <a:srgbClr val="A2424F"/>
                </a:solidFill>
              </a:rPr>
              <a:t> </a:t>
            </a:r>
            <a:r>
              <a:rPr lang="en-US" altLang="zh-CN" sz="2200" dirty="0">
                <a:solidFill>
                  <a:srgbClr val="A2424F"/>
                </a:solidFill>
              </a:rPr>
              <a:t>to</a:t>
            </a:r>
            <a:r>
              <a:rPr lang="zh-CN" altLang="en-US" sz="2200" dirty="0">
                <a:solidFill>
                  <a:srgbClr val="A2424F"/>
                </a:solidFill>
              </a:rPr>
              <a:t> </a:t>
            </a:r>
            <a:r>
              <a:rPr lang="en-US" altLang="zh-CN" sz="2200" dirty="0">
                <a:solidFill>
                  <a:srgbClr val="A2424F"/>
                </a:solidFill>
              </a:rPr>
              <a:t>allocate</a:t>
            </a:r>
            <a:r>
              <a:rPr lang="zh-CN" altLang="en-US" sz="2200" dirty="0">
                <a:solidFill>
                  <a:srgbClr val="A2424F"/>
                </a:solidFill>
              </a:rPr>
              <a:t> </a:t>
            </a:r>
            <a:r>
              <a:rPr lang="en-US" altLang="zh-CN" sz="2200" dirty="0">
                <a:solidFill>
                  <a:srgbClr val="A2424F"/>
                </a:solidFill>
              </a:rPr>
              <a:t>1000</a:t>
            </a:r>
            <a:r>
              <a:rPr lang="zh-CN" altLang="en-US" sz="2200" dirty="0">
                <a:solidFill>
                  <a:srgbClr val="A2424F"/>
                </a:solidFill>
              </a:rPr>
              <a:t> </a:t>
            </a:r>
            <a:r>
              <a:rPr lang="en-US" altLang="zh-CN" sz="2200" dirty="0">
                <a:solidFill>
                  <a:srgbClr val="A2424F"/>
                </a:solidFill>
              </a:rPr>
              <a:t>bytes</a:t>
            </a:r>
            <a:r>
              <a:rPr lang="zh-CN" altLang="en-US" sz="2200" dirty="0">
                <a:solidFill>
                  <a:srgbClr val="A2424F"/>
                </a:solidFill>
              </a:rPr>
              <a:t> </a:t>
            </a:r>
            <a:r>
              <a:rPr lang="en-US" altLang="zh-CN" sz="2200" dirty="0">
                <a:solidFill>
                  <a:srgbClr val="A2424F"/>
                </a:solidFill>
              </a:rPr>
              <a:t>for</a:t>
            </a:r>
            <a:r>
              <a:rPr lang="zh-CN" altLang="en-US" sz="2200" dirty="0">
                <a:solidFill>
                  <a:srgbClr val="A2424F"/>
                </a:solidFill>
              </a:rPr>
              <a:t> </a:t>
            </a:r>
            <a:r>
              <a:rPr lang="en-US" altLang="zh-CN" sz="2200" dirty="0">
                <a:solidFill>
                  <a:srgbClr val="A2424F"/>
                </a:solidFill>
              </a:rPr>
              <a:t>this</a:t>
            </a:r>
            <a:r>
              <a:rPr lang="zh-CN" altLang="en-US" sz="2200" dirty="0">
                <a:solidFill>
                  <a:srgbClr val="A2424F"/>
                </a:solidFill>
              </a:rPr>
              <a:t> </a:t>
            </a:r>
            <a:r>
              <a:rPr lang="en-US" altLang="zh-CN" sz="2200" dirty="0">
                <a:solidFill>
                  <a:srgbClr val="A2424F"/>
                </a:solidFill>
              </a:rPr>
              <a:t>field,</a:t>
            </a:r>
            <a:r>
              <a:rPr lang="zh-CN" altLang="en-US" sz="2200" dirty="0">
                <a:solidFill>
                  <a:srgbClr val="A2424F"/>
                </a:solidFill>
              </a:rPr>
              <a:t> </a:t>
            </a:r>
            <a:r>
              <a:rPr lang="en-US" altLang="zh-CN" sz="2200" dirty="0">
                <a:solidFill>
                  <a:srgbClr val="A2424F"/>
                </a:solidFill>
              </a:rPr>
              <a:t>even</a:t>
            </a:r>
            <a:r>
              <a:rPr lang="zh-CN" altLang="en-US" sz="2200" dirty="0">
                <a:solidFill>
                  <a:srgbClr val="A2424F"/>
                </a:solidFill>
              </a:rPr>
              <a:t> </a:t>
            </a:r>
            <a:r>
              <a:rPr lang="en-US" altLang="zh-CN" sz="2200" dirty="0">
                <a:solidFill>
                  <a:srgbClr val="A2424F"/>
                </a:solidFill>
              </a:rPr>
              <a:t>if</a:t>
            </a:r>
            <a:r>
              <a:rPr lang="zh-CN" altLang="en-US" sz="2200" dirty="0">
                <a:solidFill>
                  <a:srgbClr val="A2424F"/>
                </a:solidFill>
              </a:rPr>
              <a:t> </a:t>
            </a:r>
            <a:r>
              <a:rPr lang="en-US" altLang="zh-CN" sz="2200" dirty="0">
                <a:solidFill>
                  <a:srgbClr val="A2424F"/>
                </a:solidFill>
              </a:rPr>
              <a:t>most</a:t>
            </a:r>
            <a:r>
              <a:rPr lang="zh-CN" altLang="en-US" sz="2200" dirty="0">
                <a:solidFill>
                  <a:srgbClr val="A2424F"/>
                </a:solidFill>
              </a:rPr>
              <a:t> </a:t>
            </a:r>
            <a:r>
              <a:rPr lang="en-US" altLang="zh-CN" sz="2200" dirty="0">
                <a:solidFill>
                  <a:srgbClr val="A2424F"/>
                </a:solidFill>
              </a:rPr>
              <a:t>of</a:t>
            </a:r>
            <a:r>
              <a:rPr lang="zh-CN" altLang="en-US" sz="2200" dirty="0">
                <a:solidFill>
                  <a:srgbClr val="A2424F"/>
                </a:solidFill>
              </a:rPr>
              <a:t> </a:t>
            </a:r>
            <a:r>
              <a:rPr lang="en-US" altLang="zh-CN" sz="2200" dirty="0">
                <a:solidFill>
                  <a:srgbClr val="A2424F"/>
                </a:solidFill>
              </a:rPr>
              <a:t>the</a:t>
            </a:r>
            <a:r>
              <a:rPr lang="zh-CN" altLang="en-US" sz="2200" dirty="0">
                <a:solidFill>
                  <a:srgbClr val="A2424F"/>
                </a:solidFill>
              </a:rPr>
              <a:t> </a:t>
            </a:r>
            <a:r>
              <a:rPr lang="en-US" altLang="zh-CN" sz="2200" dirty="0">
                <a:solidFill>
                  <a:srgbClr val="A2424F"/>
                </a:solidFill>
              </a:rPr>
              <a:t>actual</a:t>
            </a:r>
            <a:r>
              <a:rPr lang="zh-CN" altLang="en-US" sz="2200" dirty="0">
                <a:solidFill>
                  <a:srgbClr val="A2424F"/>
                </a:solidFill>
              </a:rPr>
              <a:t> </a:t>
            </a:r>
            <a:r>
              <a:rPr lang="en-US" altLang="zh-CN" sz="2200" dirty="0">
                <a:solidFill>
                  <a:srgbClr val="A2424F"/>
                </a:solidFill>
              </a:rPr>
              <a:t>data</a:t>
            </a:r>
            <a:r>
              <a:rPr lang="zh-CN" altLang="en-US" sz="2200" dirty="0">
                <a:solidFill>
                  <a:srgbClr val="A2424F"/>
                </a:solidFill>
              </a:rPr>
              <a:t> </a:t>
            </a:r>
            <a:r>
              <a:rPr lang="en-US" altLang="zh-CN" sz="2200" dirty="0">
                <a:solidFill>
                  <a:srgbClr val="A2424F"/>
                </a:solidFill>
              </a:rPr>
              <a:t>items</a:t>
            </a:r>
            <a:r>
              <a:rPr lang="zh-CN" altLang="en-US" sz="2200" dirty="0">
                <a:solidFill>
                  <a:srgbClr val="A2424F"/>
                </a:solidFill>
              </a:rPr>
              <a:t> </a:t>
            </a:r>
            <a:r>
              <a:rPr lang="en-US" altLang="zh-CN" sz="2200" dirty="0">
                <a:solidFill>
                  <a:srgbClr val="A2424F"/>
                </a:solidFill>
              </a:rPr>
              <a:t>only</a:t>
            </a:r>
            <a:r>
              <a:rPr lang="zh-CN" altLang="en-US" sz="2200" dirty="0">
                <a:solidFill>
                  <a:srgbClr val="A2424F"/>
                </a:solidFill>
              </a:rPr>
              <a:t> </a:t>
            </a:r>
            <a:r>
              <a:rPr lang="en-US" altLang="zh-CN" sz="2200" dirty="0">
                <a:solidFill>
                  <a:srgbClr val="A2424F"/>
                </a:solidFill>
              </a:rPr>
              <a:t>costs</a:t>
            </a:r>
            <a:r>
              <a:rPr lang="zh-CN" altLang="en-US" sz="2200" dirty="0">
                <a:solidFill>
                  <a:srgbClr val="A2424F"/>
                </a:solidFill>
              </a:rPr>
              <a:t> </a:t>
            </a:r>
            <a:r>
              <a:rPr lang="en-US" altLang="zh-CN" sz="2200" dirty="0">
                <a:solidFill>
                  <a:srgbClr val="A2424F"/>
                </a:solidFill>
              </a:rPr>
              <a:t>less</a:t>
            </a:r>
            <a:r>
              <a:rPr lang="zh-CN" altLang="en-US" sz="2200" dirty="0">
                <a:solidFill>
                  <a:srgbClr val="A2424F"/>
                </a:solidFill>
              </a:rPr>
              <a:t> </a:t>
            </a:r>
            <a:r>
              <a:rPr lang="en-US" altLang="zh-CN" sz="2200" dirty="0">
                <a:solidFill>
                  <a:srgbClr val="A2424F"/>
                </a:solidFill>
              </a:rPr>
              <a:t>than</a:t>
            </a:r>
            <a:r>
              <a:rPr lang="zh-CN" altLang="en-US" sz="2200" dirty="0">
                <a:solidFill>
                  <a:srgbClr val="A2424F"/>
                </a:solidFill>
              </a:rPr>
              <a:t> </a:t>
            </a:r>
            <a:r>
              <a:rPr lang="en-US" altLang="zh-CN" sz="2200" dirty="0">
                <a:solidFill>
                  <a:srgbClr val="A2424F"/>
                </a:solidFill>
              </a:rPr>
              <a:t>10</a:t>
            </a:r>
            <a:r>
              <a:rPr lang="zh-CN" altLang="en-US" sz="2200" dirty="0">
                <a:solidFill>
                  <a:srgbClr val="A2424F"/>
                </a:solidFill>
              </a:rPr>
              <a:t> </a:t>
            </a:r>
            <a:r>
              <a:rPr lang="en-US" altLang="zh-CN" sz="2200" dirty="0">
                <a:solidFill>
                  <a:srgbClr val="A2424F"/>
                </a:solidFill>
              </a:rPr>
              <a:t>bytes?</a:t>
            </a:r>
            <a:endParaRPr lang="en-CN" sz="2200" dirty="0">
              <a:solidFill>
                <a:srgbClr val="A2424F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2A739E-6B8B-1D16-2764-E260FE1C6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Variable-Length Records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8583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DB2953-F6E7-2907-64A5-F039A73B6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Validate data</a:t>
            </a:r>
          </a:p>
          <a:p>
            <a:pPr lvl="1"/>
            <a:r>
              <a:rPr lang="en-CN" dirty="0"/>
              <a:t>Some data are badly processed in programs before sending to the database</a:t>
            </a:r>
          </a:p>
          <a:p>
            <a:pPr lvl="1"/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validate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inserting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endParaRPr lang="en-CN" dirty="0"/>
          </a:p>
          <a:p>
            <a:pPr lvl="1"/>
            <a:endParaRPr lang="en-CN" dirty="0"/>
          </a:p>
          <a:p>
            <a:pPr lvl="1"/>
            <a:r>
              <a:rPr lang="en-US" altLang="zh-CN" dirty="0"/>
              <a:t>“On-the-fly”</a:t>
            </a:r>
            <a:r>
              <a:rPr lang="zh-CN" altLang="en-US" dirty="0"/>
              <a:t> </a:t>
            </a:r>
            <a:r>
              <a:rPr lang="en-US" altLang="zh-CN" dirty="0"/>
              <a:t>modification</a:t>
            </a:r>
          </a:p>
          <a:p>
            <a:pPr lvl="2"/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directly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arrives</a:t>
            </a:r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BA8426-4CB0-F667-D499-90C8DD6A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Purpose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Triggers</a:t>
            </a: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D755C6-AD0A-219B-70C5-6A0DF5554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6070600"/>
            <a:ext cx="1244600" cy="1244600"/>
          </a:xfrm>
          <a:prstGeom prst="rect">
            <a:avLst/>
          </a:prstGeo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A36F2216-1B86-FC21-21BC-4380988656C3}"/>
              </a:ext>
            </a:extLst>
          </p:cNvPr>
          <p:cNvSpPr/>
          <p:nvPr/>
        </p:nvSpPr>
        <p:spPr bwMode="auto">
          <a:xfrm>
            <a:off x="2895600" y="5032188"/>
            <a:ext cx="1244600" cy="1660712"/>
          </a:xfrm>
          <a:prstGeom prst="wedgeRoundRectCallout">
            <a:avLst>
              <a:gd name="adj1" fmla="val -39892"/>
              <a:gd name="adj2" fmla="val 5897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MS PGothic" panose="020B0600070205080204" pitchFamily="34" charset="-128"/>
              </a:rPr>
              <a:t>永远的神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MS PGothic" panose="020B0600070205080204" pitchFamily="34" charset="-128"/>
              </a:rPr>
              <a:t>永远滴神</a:t>
            </a:r>
          </a:p>
          <a:p>
            <a:r>
              <a:rPr kumimoji="0" lang="en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MS PGothic" panose="020B0600070205080204" pitchFamily="34" charset="-128"/>
              </a:rPr>
              <a:t>永远</a:t>
            </a:r>
            <a:r>
              <a:rPr lang="ja-JP" altLang="en-US" sz="1600">
                <a:latin typeface="Microsoft YaHei" panose="020B0503020204020204" pitchFamily="34" charset="-122"/>
                <a:ea typeface="Microsoft YaHei" panose="020B0503020204020204" pitchFamily="34" charset="-122"/>
                <a:cs typeface="MS PGothic" panose="020B0600070205080204" pitchFamily="34" charset="-128"/>
              </a:rPr>
              <a:t>の神</a:t>
            </a:r>
            <a:endParaRPr lang="en-US" altLang="ja-JP" sz="1600" dirty="0">
              <a:latin typeface="Microsoft YaHei" panose="020B0503020204020204" pitchFamily="34" charset="-122"/>
              <a:ea typeface="Microsoft YaHei" panose="020B0503020204020204" pitchFamily="34" charset="-122"/>
              <a:cs typeface="MS PGothic" panose="020B0600070205080204" pitchFamily="34" charset="-128"/>
            </a:endParaRPr>
          </a:p>
          <a:p>
            <a:r>
              <a:rPr kumimoji="0" lang="en-US" altLang="ja-JP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MS PGothic" panose="020B0600070205080204" pitchFamily="34" charset="-128"/>
              </a:rPr>
              <a:t>yyds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MS PGothic" panose="020B0600070205080204" pitchFamily="34" charset="-128"/>
            </a:endParaRPr>
          </a:p>
          <a:p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MS PGothic" panose="020B0600070205080204" pitchFamily="34" charset="-128"/>
              </a:rPr>
              <a:t>YYDS</a:t>
            </a:r>
          </a:p>
          <a:p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MS PGothic" panose="020B0600070205080204" pitchFamily="34" charset="-128"/>
              </a:rPr>
              <a:t>yy的s</a:t>
            </a:r>
            <a:endParaRPr kumimoji="0" lang="en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MS PGothic" panose="020B0600070205080204" pitchFamily="34" charset="-128"/>
            </a:endParaRPr>
          </a:p>
        </p:txBody>
      </p:sp>
      <p:graphicFrame>
        <p:nvGraphicFramePr>
          <p:cNvPr id="7" name="Tableau 4">
            <a:extLst>
              <a:ext uri="{FF2B5EF4-FFF2-40B4-BE49-F238E27FC236}">
                <a16:creationId xmlns:a16="http://schemas.microsoft.com/office/drawing/2014/main" id="{AD16D75F-44FF-674B-0A75-E1F01B131BF9}"/>
              </a:ext>
            </a:extLst>
          </p:cNvPr>
          <p:cNvGraphicFramePr>
            <a:graphicFrameLocks noGrp="1"/>
          </p:cNvGraphicFramePr>
          <p:nvPr/>
        </p:nvGraphicFramePr>
        <p:xfrm>
          <a:off x="9114590" y="6169665"/>
          <a:ext cx="3426995" cy="1028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598">
                  <a:extLst>
                    <a:ext uri="{9D8B030D-6E8A-4147-A177-3AD203B41FA5}">
                      <a16:colId xmlns:a16="http://schemas.microsoft.com/office/drawing/2014/main" val="3913954852"/>
                    </a:ext>
                  </a:extLst>
                </a:gridCol>
                <a:gridCol w="8723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732">
                  <a:extLst>
                    <a:ext uri="{9D8B030D-6E8A-4147-A177-3AD203B41FA5}">
                      <a16:colId xmlns:a16="http://schemas.microsoft.com/office/drawing/2014/main" val="732388475"/>
                    </a:ext>
                  </a:extLst>
                </a:gridCol>
                <a:gridCol w="483813">
                  <a:extLst>
                    <a:ext uri="{9D8B030D-6E8A-4147-A177-3AD203B41FA5}">
                      <a16:colId xmlns:a16="http://schemas.microsoft.com/office/drawing/2014/main" val="2881478592"/>
                    </a:ext>
                  </a:extLst>
                </a:gridCol>
              </a:tblGrid>
              <a:tr h="1756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b="1" kern="1200" dirty="0">
                        <a:solidFill>
                          <a:srgbClr val="000000"/>
                        </a:solidFill>
                        <a:latin typeface="Lato" panose="020F0502020204030203" pitchFamily="34" charset="77"/>
                        <a:ea typeface="+mn-ea"/>
                        <a:cs typeface="+mn-cs"/>
                      </a:endParaRPr>
                    </a:p>
                  </a:txBody>
                  <a:tcPr marL="62395" marR="62395" marT="31197" marB="31197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b="1" kern="1200" dirty="0">
                        <a:solidFill>
                          <a:srgbClr val="000000"/>
                        </a:solidFill>
                        <a:latin typeface="Lato" panose="020F0502020204030203" pitchFamily="34" charset="77"/>
                        <a:ea typeface="+mn-ea"/>
                        <a:cs typeface="+mn-cs"/>
                      </a:endParaRPr>
                    </a:p>
                  </a:txBody>
                  <a:tcPr marL="62395" marR="62395" marT="31197" marB="31197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b="1" kern="1200" dirty="0">
                        <a:solidFill>
                          <a:srgbClr val="000000"/>
                        </a:solidFill>
                        <a:latin typeface="Lato" panose="020F0502020204030203" pitchFamily="34" charset="77"/>
                        <a:ea typeface="+mn-ea"/>
                        <a:cs typeface="+mn-cs"/>
                      </a:endParaRPr>
                    </a:p>
                  </a:txBody>
                  <a:tcPr marL="62395" marR="62395" marT="31197" marB="31197" anchor="ctr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613"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694"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rgbClr val="000000"/>
                        </a:solidFill>
                        <a:latin typeface="Lato" panose="020F0502020204030203" pitchFamily="34" charset="77"/>
                      </a:endParaRPr>
                    </a:p>
                  </a:txBody>
                  <a:tcPr marL="62395" marR="62395" marT="31197" marB="31197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38FB91-9031-5F39-113F-11CC8777A77C}"/>
              </a:ext>
            </a:extLst>
          </p:cNvPr>
          <p:cNvCxnSpPr>
            <a:cxnSpLocks/>
          </p:cNvCxnSpPr>
          <p:nvPr/>
        </p:nvCxnSpPr>
        <p:spPr bwMode="auto">
          <a:xfrm>
            <a:off x="4392195" y="6692900"/>
            <a:ext cx="115994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A2424F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4F0E63-444C-D680-7487-B4E093022E24}"/>
              </a:ext>
            </a:extLst>
          </p:cNvPr>
          <p:cNvSpPr txBox="1"/>
          <p:nvPr/>
        </p:nvSpPr>
        <p:spPr>
          <a:xfrm>
            <a:off x="7498172" y="6367929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yyds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C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907436-3117-EC9C-D466-2EBFCBC72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795" y="6362700"/>
            <a:ext cx="660400" cy="660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B7C358-A543-1A62-0A9A-13F576047AF9}"/>
              </a:ext>
            </a:extLst>
          </p:cNvPr>
          <p:cNvCxnSpPr>
            <a:cxnSpLocks/>
          </p:cNvCxnSpPr>
          <p:nvPr/>
        </p:nvCxnSpPr>
        <p:spPr bwMode="auto">
          <a:xfrm>
            <a:off x="6570619" y="6692900"/>
            <a:ext cx="115994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A2424F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19026594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750562-C0D1-272D-0611-BF9C54A97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Attributes are stored in order</a:t>
            </a:r>
          </a:p>
          <a:p>
            <a:pPr lvl="1"/>
            <a:r>
              <a:rPr lang="en-US" sz="2400" dirty="0"/>
              <a:t>Variable length attributes represented by fixed size (offset, length), with actual data stored after all fixed length attributes</a:t>
            </a:r>
          </a:p>
          <a:p>
            <a:pPr lvl="1"/>
            <a:r>
              <a:rPr lang="en-US" sz="2400" dirty="0"/>
              <a:t>Null values represented by null-value bitmap</a:t>
            </a:r>
          </a:p>
          <a:p>
            <a:endParaRPr lang="en-C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2A739E-6B8B-1D16-2764-E260FE1C6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Variable-Length Records</a:t>
            </a:r>
            <a:endParaRPr lang="en-C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A595897-1EEF-6B86-A10C-CE1233EC0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2728" y="4345505"/>
            <a:ext cx="7884943" cy="1447800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7C30C9EE-50D2-B6FB-5FE5-8B0C89181721}"/>
              </a:ext>
            </a:extLst>
          </p:cNvPr>
          <p:cNvSpPr/>
          <p:nvPr/>
        </p:nvSpPr>
        <p:spPr bwMode="auto">
          <a:xfrm rot="5400000">
            <a:off x="5029200" y="3780729"/>
            <a:ext cx="304800" cy="2286000"/>
          </a:xfrm>
          <a:prstGeom prst="leftBrace">
            <a:avLst>
              <a:gd name="adj1" fmla="val 70098"/>
              <a:gd name="adj2" fmla="val 50000"/>
            </a:avLst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275A8-4FC9-5ACF-43E2-578D6F7BC3D8}"/>
              </a:ext>
            </a:extLst>
          </p:cNvPr>
          <p:cNvSpPr txBox="1"/>
          <p:nvPr/>
        </p:nvSpPr>
        <p:spPr>
          <a:xfrm>
            <a:off x="4267200" y="4408260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Lato" panose="020F0502020204030203" pitchFamily="34" charset="77"/>
              </a:rPr>
              <a:t>offsets</a:t>
            </a:r>
            <a:r>
              <a:rPr lang="zh-CN" altLang="en-US" sz="1600" dirty="0">
                <a:latin typeface="Lato" panose="020F0502020204030203" pitchFamily="34" charset="77"/>
              </a:rPr>
              <a:t> </a:t>
            </a:r>
            <a:r>
              <a:rPr lang="en-US" altLang="zh-CN" sz="1600" dirty="0">
                <a:latin typeface="Lato" panose="020F0502020204030203" pitchFamily="34" charset="77"/>
              </a:rPr>
              <a:t>and</a:t>
            </a:r>
            <a:r>
              <a:rPr lang="zh-CN" altLang="en-US" sz="1600" dirty="0">
                <a:latin typeface="Lato" panose="020F0502020204030203" pitchFamily="34" charset="77"/>
              </a:rPr>
              <a:t> </a:t>
            </a:r>
            <a:r>
              <a:rPr lang="en-US" altLang="zh-CN" sz="1600" dirty="0">
                <a:latin typeface="Lato" panose="020F0502020204030203" pitchFamily="34" charset="77"/>
              </a:rPr>
              <a:t>lengths</a:t>
            </a:r>
            <a:endParaRPr lang="en-CN" sz="1600" dirty="0">
              <a:latin typeface="Lato" panose="020F0502020204030203" pitchFamily="34" charset="77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54BE85-66F8-1C9C-A686-A97E411737DB}"/>
              </a:ext>
            </a:extLst>
          </p:cNvPr>
          <p:cNvCxnSpPr/>
          <p:nvPr/>
        </p:nvCxnSpPr>
        <p:spPr bwMode="auto">
          <a:xfrm>
            <a:off x="4419600" y="5533329"/>
            <a:ext cx="0" cy="381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60F69-489C-B775-EDC9-ACFACF2B7B59}"/>
              </a:ext>
            </a:extLst>
          </p:cNvPr>
          <p:cNvCxnSpPr>
            <a:cxnSpLocks/>
          </p:cNvCxnSpPr>
          <p:nvPr/>
        </p:nvCxnSpPr>
        <p:spPr bwMode="auto">
          <a:xfrm flipH="1">
            <a:off x="4419600" y="5914329"/>
            <a:ext cx="36576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1EAA72-398E-8A1C-A3B7-1F49E57E21A3}"/>
              </a:ext>
            </a:extLst>
          </p:cNvPr>
          <p:cNvCxnSpPr/>
          <p:nvPr/>
        </p:nvCxnSpPr>
        <p:spPr bwMode="auto">
          <a:xfrm>
            <a:off x="8090647" y="5533329"/>
            <a:ext cx="0" cy="381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A2424F"/>
            </a:solidFill>
            <a:prstDash val="solid"/>
            <a:round/>
            <a:headEnd type="arrow" w="med" len="med"/>
            <a:tailEnd type="none" w="med" len="med"/>
          </a:ln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C77B1F-D2C8-B769-3644-49F4F27CEE09}"/>
              </a:ext>
            </a:extLst>
          </p:cNvPr>
          <p:cNvSpPr txBox="1"/>
          <p:nvPr/>
        </p:nvSpPr>
        <p:spPr>
          <a:xfrm>
            <a:off x="6248400" y="5945705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Lato" panose="020F0502020204030203" pitchFamily="34" charset="77"/>
              </a:rPr>
              <a:t>The</a:t>
            </a:r>
            <a:r>
              <a:rPr lang="zh-CN" altLang="en-US" sz="1600" dirty="0">
                <a:latin typeface="Lato" panose="020F0502020204030203" pitchFamily="34" charset="77"/>
              </a:rPr>
              <a:t> </a:t>
            </a:r>
            <a:r>
              <a:rPr lang="en-US" altLang="zh-CN" sz="1600" dirty="0">
                <a:latin typeface="Lato" panose="020F0502020204030203" pitchFamily="34" charset="77"/>
              </a:rPr>
              <a:t>actual</a:t>
            </a:r>
            <a:r>
              <a:rPr lang="zh-CN" altLang="en-US" sz="1600" dirty="0">
                <a:latin typeface="Lato" panose="020F0502020204030203" pitchFamily="34" charset="77"/>
              </a:rPr>
              <a:t> </a:t>
            </a:r>
            <a:r>
              <a:rPr lang="en-US" altLang="zh-CN" sz="1600" dirty="0">
                <a:latin typeface="Lato" panose="020F0502020204030203" pitchFamily="34" charset="77"/>
              </a:rPr>
              <a:t>data</a:t>
            </a:r>
            <a:r>
              <a:rPr lang="zh-CN" altLang="en-US" sz="1600" dirty="0">
                <a:latin typeface="Lato" panose="020F0502020204030203" pitchFamily="34" charset="77"/>
              </a:rPr>
              <a:t> </a:t>
            </a:r>
            <a:r>
              <a:rPr lang="en-US" altLang="zh-CN" sz="1600" dirty="0">
                <a:latin typeface="Lato" panose="020F0502020204030203" pitchFamily="34" charset="77"/>
              </a:rPr>
              <a:t>(“10101”</a:t>
            </a:r>
            <a:r>
              <a:rPr lang="zh-CN" altLang="en-US" sz="1600" dirty="0">
                <a:latin typeface="Lato" panose="020F0502020204030203" pitchFamily="34" charset="77"/>
              </a:rPr>
              <a:t> </a:t>
            </a:r>
            <a:r>
              <a:rPr lang="en-US" altLang="zh-CN" sz="1600" dirty="0">
                <a:latin typeface="Lato" panose="020F0502020204030203" pitchFamily="34" charset="77"/>
              </a:rPr>
              <a:t>in</a:t>
            </a:r>
            <a:r>
              <a:rPr lang="zh-CN" altLang="en-US" sz="1600" dirty="0">
                <a:latin typeface="Lato" panose="020F0502020204030203" pitchFamily="34" charset="77"/>
              </a:rPr>
              <a:t> </a:t>
            </a:r>
            <a:r>
              <a:rPr lang="en-US" altLang="zh-CN" sz="1600" dirty="0">
                <a:latin typeface="Lato" panose="020F0502020204030203" pitchFamily="34" charset="77"/>
              </a:rPr>
              <a:t>varchar</a:t>
            </a:r>
            <a:r>
              <a:rPr lang="zh-CN" altLang="en-US" sz="1600" dirty="0">
                <a:latin typeface="Lato" panose="020F0502020204030203" pitchFamily="34" charset="77"/>
              </a:rPr>
              <a:t> </a:t>
            </a:r>
            <a:r>
              <a:rPr lang="en-US" altLang="zh-CN" sz="1600" dirty="0">
                <a:latin typeface="Lato" panose="020F0502020204030203" pitchFamily="34" charset="77"/>
              </a:rPr>
              <a:t>type)</a:t>
            </a:r>
            <a:endParaRPr lang="en-CN" sz="1600" dirty="0">
              <a:latin typeface="Lato" panose="020F05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18645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A3D2EB-88C8-70A6-E325-BAE888F82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Slotted page header contains:</a:t>
            </a:r>
          </a:p>
          <a:p>
            <a:pPr lvl="1"/>
            <a:r>
              <a:rPr lang="en-US" sz="2400" dirty="0"/>
              <a:t>number of record entries</a:t>
            </a:r>
          </a:p>
          <a:p>
            <a:pPr lvl="1"/>
            <a:r>
              <a:rPr lang="en-US" sz="2400" dirty="0"/>
              <a:t>end of free space in the block</a:t>
            </a:r>
          </a:p>
          <a:p>
            <a:pPr lvl="1"/>
            <a:r>
              <a:rPr lang="en-US" sz="2400" dirty="0"/>
              <a:t>location and size of each record</a:t>
            </a:r>
          </a:p>
          <a:p>
            <a:pPr lvl="1"/>
            <a:r>
              <a:rPr lang="en-US" sz="2400" dirty="0"/>
              <a:t>Records can be moved around within a page to keep them contiguous (</a:t>
            </a:r>
            <a:r>
              <a:rPr lang="zh-CN" altLang="en-US" sz="2400" dirty="0"/>
              <a:t>连续的</a:t>
            </a:r>
            <a:r>
              <a:rPr lang="en-US" sz="2400" dirty="0"/>
              <a:t>) with no empty space between them; entry in the header </a:t>
            </a:r>
            <a:r>
              <a:rPr lang="en-US" sz="2400" dirty="0">
                <a:solidFill>
                  <a:srgbClr val="A2424F"/>
                </a:solidFill>
              </a:rPr>
              <a:t>must</a:t>
            </a:r>
            <a:r>
              <a:rPr lang="en-US" sz="2400" dirty="0"/>
              <a:t> be updated.</a:t>
            </a:r>
          </a:p>
          <a:p>
            <a:r>
              <a:rPr lang="en-US" sz="2800" dirty="0">
                <a:solidFill>
                  <a:srgbClr val="A2424F"/>
                </a:solidFill>
              </a:rPr>
              <a:t>Pointers</a:t>
            </a:r>
            <a:r>
              <a:rPr lang="en-US" sz="2800" dirty="0"/>
              <a:t> should NOT point directly to record — instead they should point to the entry for the record in header.</a:t>
            </a:r>
          </a:p>
          <a:p>
            <a:endParaRPr lang="en-C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81A35B-C9BA-8CE5-3C07-B6DE4E3B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Variable-Length Records</a:t>
            </a:r>
            <a:endParaRPr lang="en-CN" dirty="0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4A9024B6-9670-5A75-55A5-D2AE36EA9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666" y="5777587"/>
            <a:ext cx="6247067" cy="212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31779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8F900C-F707-6AC7-ED3C-228A1E89E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6858000" cy="3810000"/>
          </a:xfrm>
        </p:spPr>
        <p:txBody>
          <a:bodyPr/>
          <a:lstStyle/>
          <a:p>
            <a:r>
              <a:rPr lang="en-US" sz="2800" dirty="0"/>
              <a:t>E.g., blob/</a:t>
            </a:r>
            <a:r>
              <a:rPr lang="en-US" sz="2800" dirty="0" err="1"/>
              <a:t>clob</a:t>
            </a:r>
            <a:r>
              <a:rPr lang="en-US" sz="2800" dirty="0"/>
              <a:t> types</a:t>
            </a:r>
          </a:p>
          <a:p>
            <a:r>
              <a:rPr lang="en-US" sz="2800" dirty="0"/>
              <a:t>Records must be smaller than pages</a:t>
            </a:r>
          </a:p>
          <a:p>
            <a:r>
              <a:rPr lang="en-US" sz="2800" dirty="0"/>
              <a:t>Alternatives:</a:t>
            </a:r>
          </a:p>
          <a:p>
            <a:pPr lvl="1"/>
            <a:r>
              <a:rPr lang="en-US" sz="2400" dirty="0"/>
              <a:t>Store as files in file systems</a:t>
            </a:r>
          </a:p>
          <a:p>
            <a:pPr lvl="1"/>
            <a:r>
              <a:rPr lang="en-US" sz="2400" dirty="0"/>
              <a:t>Store as files managed by database</a:t>
            </a:r>
          </a:p>
          <a:p>
            <a:pPr lvl="1"/>
            <a:r>
              <a:rPr lang="en-US" sz="2400" dirty="0"/>
              <a:t>Break into </a:t>
            </a:r>
            <a:r>
              <a:rPr lang="en-US" sz="2400" dirty="0">
                <a:solidFill>
                  <a:srgbClr val="A2424F"/>
                </a:solidFill>
              </a:rPr>
              <a:t>pieces</a:t>
            </a:r>
            <a:r>
              <a:rPr lang="en-US" sz="2400" dirty="0"/>
              <a:t> and store in multiple </a:t>
            </a:r>
            <a:r>
              <a:rPr lang="en-US" sz="2400" dirty="0">
                <a:solidFill>
                  <a:srgbClr val="A2424F"/>
                </a:solidFill>
              </a:rPr>
              <a:t>tuples</a:t>
            </a:r>
            <a:r>
              <a:rPr lang="en-US" sz="2400" dirty="0"/>
              <a:t> in separate relation</a:t>
            </a:r>
          </a:p>
          <a:p>
            <a:pPr lvl="2"/>
            <a:r>
              <a:rPr lang="en-US" sz="2000" dirty="0">
                <a:solidFill>
                  <a:srgbClr val="A2424F"/>
                </a:solidFill>
              </a:rPr>
              <a:t>PostgreSQL TOAST</a:t>
            </a:r>
          </a:p>
          <a:p>
            <a:endParaRPr lang="en-C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9D4AF3-817D-2CF5-3B6B-7616FCC0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Large Objects</a:t>
            </a:r>
            <a:endParaRPr lang="en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0B9F42-515A-5424-7C65-0AE586AD8D59}"/>
              </a:ext>
            </a:extLst>
          </p:cNvPr>
          <p:cNvSpPr txBox="1"/>
          <p:nvPr/>
        </p:nvSpPr>
        <p:spPr>
          <a:xfrm>
            <a:off x="7696200" y="1295400"/>
            <a:ext cx="6629400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77777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BLOB</a:t>
            </a:r>
            <a:r>
              <a:rPr lang="zh-CN" altLang="en-US" b="0" i="0" dirty="0">
                <a:solidFill>
                  <a:srgbClr val="77777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0" i="0" dirty="0">
                <a:solidFill>
                  <a:srgbClr val="77777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CLOB</a:t>
            </a:r>
            <a:r>
              <a:rPr lang="zh-CN" altLang="en-US" b="0" i="0" dirty="0">
                <a:solidFill>
                  <a:srgbClr val="77777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都是大字段类型，</a:t>
            </a:r>
            <a:r>
              <a:rPr lang="en-US" altLang="zh-CN" b="0" i="0" dirty="0">
                <a:solidFill>
                  <a:srgbClr val="77777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BLOB</a:t>
            </a:r>
            <a:r>
              <a:rPr lang="zh-CN" altLang="en-US" b="0" i="0" dirty="0">
                <a:solidFill>
                  <a:srgbClr val="77777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是按二进制来存储的，而</a:t>
            </a:r>
            <a:r>
              <a:rPr lang="en-US" altLang="zh-CN" b="0" i="0" dirty="0">
                <a:solidFill>
                  <a:srgbClr val="77777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CLOB</a:t>
            </a:r>
            <a:r>
              <a:rPr lang="zh-CN" altLang="en-US" b="0" i="0" dirty="0">
                <a:solidFill>
                  <a:srgbClr val="77777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是可以直接存储文字的。</a:t>
            </a:r>
            <a:endParaRPr lang="en-US" altLang="zh-CN" b="0" i="0" dirty="0">
              <a:solidFill>
                <a:srgbClr val="77777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rgbClr val="77777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0" i="0" dirty="0">
                <a:solidFill>
                  <a:srgbClr val="77777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通常像图片、文件、音乐等信息就用</a:t>
            </a:r>
            <a:r>
              <a:rPr lang="en-US" altLang="zh-CN" b="0" i="0" dirty="0">
                <a:solidFill>
                  <a:srgbClr val="77777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BLOB</a:t>
            </a:r>
            <a:r>
              <a:rPr lang="zh-CN" altLang="en-US" b="0" i="0" dirty="0">
                <a:solidFill>
                  <a:srgbClr val="77777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字段来存储，先将文件转为二进制再存储进去。</a:t>
            </a:r>
            <a:endParaRPr lang="en-US" altLang="zh-CN" b="0" i="0" dirty="0">
              <a:solidFill>
                <a:srgbClr val="77777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rgbClr val="77777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0" i="0" dirty="0">
                <a:solidFill>
                  <a:srgbClr val="77777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而像文章或者是较长的文字，就用</a:t>
            </a:r>
            <a:r>
              <a:rPr lang="en-US" altLang="zh-CN" b="0" i="0" dirty="0">
                <a:solidFill>
                  <a:srgbClr val="77777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CLOB</a:t>
            </a:r>
            <a:r>
              <a:rPr lang="zh-CN" altLang="en-US" b="0" i="0" dirty="0">
                <a:solidFill>
                  <a:srgbClr val="77777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存储，这样对以后的查询更新存储等操作都提供很大的方便。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EF568F-B502-6202-4892-FBFE9F9BA77B}"/>
              </a:ext>
            </a:extLst>
          </p:cNvPr>
          <p:cNvSpPr txBox="1"/>
          <p:nvPr/>
        </p:nvSpPr>
        <p:spPr>
          <a:xfrm>
            <a:off x="228600" y="5791200"/>
            <a:ext cx="731520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TOAST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“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The Oversized-Attribute Storage Technique”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（超尺寸属性存储技术）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的缩写，主要用于存储一个大字段的值。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8084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747CDC-11C1-BCCD-394C-1301289CC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A2424F"/>
                </a:solidFill>
              </a:rPr>
              <a:t>Heap</a:t>
            </a:r>
            <a:r>
              <a:rPr lang="en-US" sz="2400" dirty="0"/>
              <a:t> – record can be placed anywhere in the file where there is space</a:t>
            </a:r>
          </a:p>
          <a:p>
            <a:r>
              <a:rPr lang="en-US" sz="2400" dirty="0">
                <a:solidFill>
                  <a:srgbClr val="A2424F"/>
                </a:solidFill>
              </a:rPr>
              <a:t>Sequential</a:t>
            </a:r>
            <a:r>
              <a:rPr lang="en-US" sz="2400" dirty="0"/>
              <a:t> – store records in sequential order, based on the value of the search key of each record</a:t>
            </a:r>
          </a:p>
          <a:p>
            <a:r>
              <a:rPr lang="en-US" sz="2400" dirty="0" err="1">
                <a:solidFill>
                  <a:srgbClr val="A2424F"/>
                </a:solidFill>
              </a:rPr>
              <a:t>Multitable</a:t>
            </a:r>
            <a:r>
              <a:rPr lang="en-US" sz="2400" dirty="0">
                <a:solidFill>
                  <a:srgbClr val="A2424F"/>
                </a:solidFill>
              </a:rPr>
              <a:t> clustering file organization</a:t>
            </a:r>
          </a:p>
          <a:p>
            <a:pPr lvl="1"/>
            <a:r>
              <a:rPr lang="en-US" sz="2000" dirty="0"/>
              <a:t>Records of several different relations can be stored in the same file</a:t>
            </a:r>
          </a:p>
          <a:p>
            <a:pPr lvl="1"/>
            <a:r>
              <a:rPr lang="en-US" sz="2000" dirty="0">
                <a:solidFill>
                  <a:srgbClr val="A2424F"/>
                </a:solidFill>
              </a:rPr>
              <a:t>Motivation</a:t>
            </a:r>
            <a:r>
              <a:rPr lang="en-US" sz="2000" dirty="0"/>
              <a:t>: store related records on the same block to minimize I/O</a:t>
            </a:r>
          </a:p>
          <a:p>
            <a:r>
              <a:rPr lang="en-US" sz="2400" dirty="0">
                <a:solidFill>
                  <a:srgbClr val="A2424F"/>
                </a:solidFill>
              </a:rPr>
              <a:t>B+-tree file organization</a:t>
            </a:r>
          </a:p>
          <a:p>
            <a:pPr lvl="1"/>
            <a:r>
              <a:rPr lang="en-US" sz="2000" dirty="0"/>
              <a:t>Ordered storage even with inserts/deletes</a:t>
            </a:r>
          </a:p>
          <a:p>
            <a:r>
              <a:rPr lang="en-US" sz="2400" dirty="0">
                <a:solidFill>
                  <a:srgbClr val="A2424F"/>
                </a:solidFill>
              </a:rPr>
              <a:t>Hashing</a:t>
            </a:r>
            <a:r>
              <a:rPr lang="en-US" sz="2400" dirty="0"/>
              <a:t> – a hash function computed on search key; the result specifies in which block of the file the record should be placed</a:t>
            </a:r>
          </a:p>
          <a:p>
            <a:endParaRPr lang="en-C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EC333E-8446-1229-C20B-DB71662A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Records in Files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3827687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E0BC01-75CF-2A61-BAF7-4E99E96A1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7848600" cy="5334000"/>
          </a:xfrm>
        </p:spPr>
        <p:txBody>
          <a:bodyPr/>
          <a:lstStyle/>
          <a:p>
            <a:r>
              <a:rPr lang="en-US" sz="2400" dirty="0"/>
              <a:t>Records can be placed anywhere in the file where there is free space</a:t>
            </a:r>
          </a:p>
          <a:p>
            <a:pPr lvl="1"/>
            <a:r>
              <a:rPr lang="en-US" sz="2000" dirty="0"/>
              <a:t>Records usually do not move once allocated</a:t>
            </a:r>
          </a:p>
          <a:p>
            <a:endParaRPr lang="en-US" sz="2400" dirty="0"/>
          </a:p>
          <a:p>
            <a:r>
              <a:rPr lang="en-US" sz="2400" dirty="0"/>
              <a:t>Important to be able to efficiently find free space within file</a:t>
            </a:r>
          </a:p>
          <a:p>
            <a:r>
              <a:rPr lang="en-US" sz="2400" dirty="0"/>
              <a:t>Free-space map</a:t>
            </a:r>
          </a:p>
          <a:p>
            <a:pPr lvl="1"/>
            <a:r>
              <a:rPr lang="en-US" sz="2000" dirty="0"/>
              <a:t>Array with 1 entry per block.  Each entry is a few bits to a byte, and records fraction of block that is free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Free space map written to disk periodically, OK to have wrong (old) values for some entries (will be detected and fixed)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2C409A-878E-2A72-AA9B-F04EA9C1C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File Organization</a:t>
            </a:r>
            <a:endParaRPr lang="en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DBFD71-4BF3-99B5-4DAC-0084F005B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819400"/>
            <a:ext cx="59436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4845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3D4937-ED8D-CD77-AF92-27A339A69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Suitable for applications that require sequential processing of the entire file </a:t>
            </a:r>
          </a:p>
          <a:p>
            <a:r>
              <a:rPr lang="en-US" sz="2400" dirty="0"/>
              <a:t>The records in the file are ordered by a search-key</a:t>
            </a:r>
          </a:p>
          <a:p>
            <a:endParaRPr lang="en-C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EE547D-FF9D-7E6B-53FA-5C872165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File Organization</a:t>
            </a:r>
            <a:endParaRPr lang="en-CN" dirty="0"/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16A5D54F-2953-3D6F-20C1-25EB8915D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0" cy="4056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4687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67AB06-6FE6-AF0D-B2EF-44192666E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7315200" cy="5334000"/>
          </a:xfrm>
        </p:spPr>
        <p:txBody>
          <a:bodyPr/>
          <a:lstStyle/>
          <a:p>
            <a:r>
              <a:rPr lang="en-US" sz="2400" dirty="0"/>
              <a:t>Deletion – Use pointer chains</a:t>
            </a:r>
          </a:p>
          <a:p>
            <a:r>
              <a:rPr lang="en-US" sz="2400" dirty="0"/>
              <a:t>Insertion – Locate the position where the record is to be inserted</a:t>
            </a:r>
          </a:p>
          <a:p>
            <a:pPr lvl="1"/>
            <a:r>
              <a:rPr lang="en-US" sz="2000" dirty="0"/>
              <a:t>if there is free space insert there </a:t>
            </a:r>
          </a:p>
          <a:p>
            <a:pPr lvl="1"/>
            <a:r>
              <a:rPr lang="en-US" sz="2000" dirty="0"/>
              <a:t>if no free space, insert the record in an overflow block</a:t>
            </a:r>
          </a:p>
          <a:p>
            <a:pPr lvl="1"/>
            <a:r>
              <a:rPr lang="en-US" sz="2000" dirty="0"/>
              <a:t>In either case, pointer chain must be updated</a:t>
            </a:r>
          </a:p>
          <a:p>
            <a:r>
              <a:rPr lang="en-US" sz="2400" dirty="0"/>
              <a:t>Need to reorganize the file</a:t>
            </a:r>
            <a:r>
              <a:rPr lang="zh-CN" altLang="en-US" sz="2400" dirty="0"/>
              <a:t> </a:t>
            </a:r>
            <a:r>
              <a:rPr lang="en-US" sz="2400" dirty="0"/>
              <a:t>from time to time to restore</a:t>
            </a:r>
            <a:r>
              <a:rPr lang="zh-CN" altLang="en-US" sz="2400" dirty="0"/>
              <a:t> </a:t>
            </a:r>
            <a:r>
              <a:rPr lang="en-US" sz="2400" dirty="0"/>
              <a:t>sequential order</a:t>
            </a:r>
          </a:p>
          <a:p>
            <a:endParaRPr lang="en-C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37E90C-2C96-7AE9-B7DA-1223CD065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File Organization</a:t>
            </a:r>
            <a:endParaRPr lang="en-CN" dirty="0"/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BB5EC46F-E161-90ED-758E-524E31AC5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2019300"/>
            <a:ext cx="5709924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86109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495B30-C421-99CE-5C2E-9319EA5F9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7401568" cy="5334000"/>
          </a:xfrm>
        </p:spPr>
        <p:txBody>
          <a:bodyPr/>
          <a:lstStyle/>
          <a:p>
            <a:r>
              <a:rPr lang="en-US" sz="2800" dirty="0"/>
              <a:t>Store several relations in one file using a </a:t>
            </a:r>
            <a:r>
              <a:rPr lang="en-US" sz="2800" dirty="0" err="1">
                <a:solidFill>
                  <a:srgbClr val="A2424F"/>
                </a:solidFill>
              </a:rPr>
              <a:t>multitable</a:t>
            </a:r>
            <a:r>
              <a:rPr lang="en-US" sz="2800" dirty="0">
                <a:solidFill>
                  <a:srgbClr val="A2424F"/>
                </a:solidFill>
              </a:rPr>
              <a:t> clustering</a:t>
            </a:r>
            <a:r>
              <a:rPr lang="en-US" sz="2800" dirty="0"/>
              <a:t> file organization</a:t>
            </a:r>
          </a:p>
          <a:p>
            <a:pPr lvl="1"/>
            <a:r>
              <a:rPr lang="en-US" sz="2400" dirty="0"/>
              <a:t>Good for queries involving:</a:t>
            </a:r>
          </a:p>
          <a:p>
            <a:pPr lvl="2"/>
            <a:r>
              <a:rPr lang="en-US" sz="2200" i="1" dirty="0">
                <a:solidFill>
                  <a:srgbClr val="A2424F"/>
                </a:solidFill>
              </a:rPr>
              <a:t>department</a:t>
            </a:r>
            <a:r>
              <a:rPr lang="en-US" sz="2200" dirty="0">
                <a:solidFill>
                  <a:srgbClr val="A2424F"/>
                </a:solidFill>
              </a:rPr>
              <a:t>  ⨝ </a:t>
            </a:r>
            <a:r>
              <a:rPr lang="en-US" sz="2200" i="1" dirty="0">
                <a:solidFill>
                  <a:srgbClr val="A2424F"/>
                </a:solidFill>
              </a:rPr>
              <a:t>instructor</a:t>
            </a:r>
            <a:endParaRPr lang="en-US" sz="2200" dirty="0"/>
          </a:p>
          <a:p>
            <a:pPr lvl="2"/>
            <a:r>
              <a:rPr lang="en-US" sz="2200" dirty="0"/>
              <a:t>or, one single department and its instructors</a:t>
            </a:r>
          </a:p>
          <a:p>
            <a:pPr lvl="1"/>
            <a:r>
              <a:rPr lang="en-US" sz="2400" dirty="0"/>
              <a:t>Bad for queries involving only </a:t>
            </a:r>
            <a:r>
              <a:rPr lang="en-US" sz="2400" i="1" dirty="0">
                <a:solidFill>
                  <a:srgbClr val="A2424F"/>
                </a:solidFill>
              </a:rPr>
              <a:t>department</a:t>
            </a:r>
          </a:p>
          <a:p>
            <a:pPr lvl="1"/>
            <a:r>
              <a:rPr lang="en-US" sz="2400" dirty="0"/>
              <a:t>Results in variable size records</a:t>
            </a:r>
          </a:p>
          <a:p>
            <a:pPr lvl="1"/>
            <a:r>
              <a:rPr lang="en-US" sz="2400" dirty="0"/>
              <a:t>Can add pointer chains to link records of a particular relation</a:t>
            </a:r>
          </a:p>
          <a:p>
            <a:endParaRPr lang="en-US" sz="2800" dirty="0"/>
          </a:p>
          <a:p>
            <a:endParaRPr lang="en-C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267624-5CD5-F973-F921-0F4119CD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Multitable</a:t>
            </a:r>
            <a:r>
              <a:rPr lang="en-US" dirty="0"/>
              <a:t> Clustering File Organization</a:t>
            </a:r>
            <a:endParaRPr lang="en-C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C998FC8-46A0-870F-FA91-48DFEB1908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33413"/>
          <a:stretch/>
        </p:blipFill>
        <p:spPr>
          <a:xfrm>
            <a:off x="9982200" y="1981200"/>
            <a:ext cx="3383855" cy="125602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DFA5600-BE3F-F8B9-FDED-07119739B1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8282" y="3396791"/>
            <a:ext cx="3633856" cy="1416588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1CE621A1-2858-EF70-DB89-3DB4862780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58282" y="5122491"/>
            <a:ext cx="4155860" cy="1677595"/>
          </a:xfrm>
          <a:prstGeom prst="rect">
            <a:avLst/>
          </a:prstGeom>
        </p:spPr>
      </p:pic>
      <p:sp>
        <p:nvSpPr>
          <p:cNvPr id="7" name="Text Box 7">
            <a:extLst>
              <a:ext uri="{FF2B5EF4-FFF2-40B4-BE49-F238E27FC236}">
                <a16:creationId xmlns:a16="http://schemas.microsoft.com/office/drawing/2014/main" id="{F4A84EE6-5E09-1284-B90B-51205F889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2203" y="2425854"/>
            <a:ext cx="1339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i="1" dirty="0">
                <a:solidFill>
                  <a:srgbClr val="A2424F"/>
                </a:solidFill>
                <a:latin typeface="Lato" panose="020F0502020204030203" pitchFamily="34" charset="77"/>
              </a:rPr>
              <a:t>department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5403907C-C676-7757-E5FB-D5EE9E2AB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2203" y="3837796"/>
            <a:ext cx="1133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i="1" dirty="0">
                <a:solidFill>
                  <a:srgbClr val="A2424F"/>
                </a:solidFill>
                <a:latin typeface="Lato" panose="020F0502020204030203" pitchFamily="34" charset="77"/>
              </a:rPr>
              <a:t>instructor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05E3FE45-0BB1-5032-88CA-25AFDC5A8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7300" y="5503294"/>
            <a:ext cx="213071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i="1" dirty="0" err="1">
                <a:latin typeface="Lato" panose="020F0502020204030203" pitchFamily="34" charset="77"/>
              </a:rPr>
              <a:t>Multitable</a:t>
            </a:r>
            <a:r>
              <a:rPr kumimoji="0" lang="en-US" altLang="en-US" sz="1800" i="1" dirty="0">
                <a:latin typeface="Lato" panose="020F0502020204030203" pitchFamily="34" charset="77"/>
              </a:rPr>
              <a:t> clustering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i="1" dirty="0">
                <a:latin typeface="Lato" panose="020F0502020204030203" pitchFamily="34" charset="77"/>
              </a:rPr>
              <a:t>of </a:t>
            </a:r>
            <a:r>
              <a:rPr kumimoji="0" lang="en-US" altLang="en-US" sz="1800" i="1" dirty="0">
                <a:solidFill>
                  <a:srgbClr val="A2424F"/>
                </a:solidFill>
                <a:latin typeface="Lato" panose="020F0502020204030203" pitchFamily="34" charset="77"/>
              </a:rPr>
              <a:t>department</a:t>
            </a:r>
            <a:r>
              <a:rPr kumimoji="0" lang="en-US" altLang="en-US" sz="1800" i="1" dirty="0">
                <a:latin typeface="Lato" panose="020F0502020204030203" pitchFamily="34" charset="77"/>
              </a:rPr>
              <a:t> and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i="1" dirty="0">
                <a:solidFill>
                  <a:srgbClr val="A2424F"/>
                </a:solidFill>
                <a:latin typeface="Lato" panose="020F0502020204030203" pitchFamily="34" charset="77"/>
              </a:rPr>
              <a:t>instructor</a:t>
            </a:r>
          </a:p>
        </p:txBody>
      </p:sp>
    </p:spTree>
    <p:extLst>
      <p:ext uri="{BB962C8B-B14F-4D97-AF65-F5344CB8AC3E}">
        <p14:creationId xmlns:p14="http://schemas.microsoft.com/office/powerpoint/2010/main" val="40314993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0C317D-F26E-6FC1-3FB2-9310AC5C9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13487400" cy="5334000"/>
          </a:xfrm>
        </p:spPr>
        <p:txBody>
          <a:bodyPr/>
          <a:lstStyle/>
          <a:p>
            <a:r>
              <a:rPr lang="en-US" sz="2800" dirty="0"/>
              <a:t>Table partitioning: Records in a relation can be partitioned into smaller relations that are stored separately</a:t>
            </a:r>
          </a:p>
          <a:p>
            <a:pPr lvl="1"/>
            <a:r>
              <a:rPr lang="en-US" sz="2400" dirty="0"/>
              <a:t>E.g., </a:t>
            </a:r>
            <a:r>
              <a:rPr lang="en-US" sz="2400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</a:t>
            </a:r>
            <a:r>
              <a:rPr lang="en-US" sz="2400" dirty="0"/>
              <a:t> relation may be partitioned into </a:t>
            </a:r>
            <a:r>
              <a:rPr lang="en-US" sz="2400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transaction_2018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transaction_2019</a:t>
            </a:r>
            <a:r>
              <a:rPr lang="en-US" sz="2400" dirty="0"/>
              <a:t>, etc.</a:t>
            </a:r>
          </a:p>
          <a:p>
            <a:r>
              <a:rPr lang="en-US" sz="2800" dirty="0"/>
              <a:t>Queries written on transaction must access records in all partitions</a:t>
            </a:r>
          </a:p>
          <a:p>
            <a:pPr lvl="1"/>
            <a:r>
              <a:rPr lang="en-US" sz="2400" dirty="0"/>
              <a:t>Unless query has a selection such as year=2019, in which case only one partition in needed</a:t>
            </a:r>
          </a:p>
          <a:p>
            <a:r>
              <a:rPr lang="en-US" sz="2800" dirty="0"/>
              <a:t>Partitioning </a:t>
            </a:r>
          </a:p>
          <a:p>
            <a:pPr lvl="1"/>
            <a:r>
              <a:rPr lang="en-US" sz="2400" dirty="0"/>
              <a:t>Reduces costs of some operations such as free space management</a:t>
            </a:r>
          </a:p>
          <a:p>
            <a:pPr lvl="1"/>
            <a:r>
              <a:rPr lang="en-US" sz="2400" dirty="0"/>
              <a:t>Allows different partitions to be stored on different storage devices </a:t>
            </a:r>
          </a:p>
          <a:p>
            <a:pPr lvl="2"/>
            <a:r>
              <a:rPr lang="en-US" sz="2000" dirty="0"/>
              <a:t>E.g., transaction partition for current year on SSD, for older years on magnetic disk</a:t>
            </a:r>
          </a:p>
          <a:p>
            <a:endParaRPr lang="en-C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81DAB-D53A-EA0B-2D44-628947A2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465871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39B14DF-00BB-9025-29E6-F46AF9623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649" y="3124200"/>
            <a:ext cx="7381102" cy="266700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B76553-B192-BD92-D2BE-11C15749C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13563600" cy="5334000"/>
          </a:xfrm>
        </p:spPr>
        <p:txBody>
          <a:bodyPr/>
          <a:lstStyle/>
          <a:p>
            <a:r>
              <a:rPr lang="en-CN" dirty="0"/>
              <a:t>Validate data</a:t>
            </a:r>
          </a:p>
          <a:p>
            <a:pPr lvl="1"/>
            <a:r>
              <a:rPr lang="en-CN" dirty="0"/>
              <a:t>Example: insert a row in the movies table</a:t>
            </a:r>
          </a:p>
          <a:p>
            <a:pPr lvl="2"/>
            <a:r>
              <a:rPr lang="en-CN" dirty="0"/>
              <a:t>In the JDBC program, an </a:t>
            </a:r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CN" dirty="0"/>
              <a:t> request is written like the following:</a:t>
            </a:r>
          </a:p>
          <a:p>
            <a:pPr lvl="1"/>
            <a:endParaRPr lang="en-CN" dirty="0"/>
          </a:p>
          <a:p>
            <a:pPr lvl="1"/>
            <a:endParaRPr lang="en-CN" dirty="0"/>
          </a:p>
          <a:p>
            <a:pPr lvl="1"/>
            <a:endParaRPr lang="en-CN" dirty="0"/>
          </a:p>
          <a:p>
            <a:pPr lvl="1"/>
            <a:endParaRPr lang="en-CN" dirty="0"/>
          </a:p>
          <a:p>
            <a:pPr marL="335280" lvl="1" indent="0">
              <a:buNone/>
            </a:pPr>
            <a:endParaRPr lang="en-CN" dirty="0"/>
          </a:p>
          <a:p>
            <a:pPr lvl="1"/>
            <a:endParaRPr lang="en-CN" dirty="0"/>
          </a:p>
          <a:p>
            <a:pPr lvl="1"/>
            <a:r>
              <a:rPr lang="en-CN" dirty="0"/>
              <a:t>Although,</a:t>
            </a:r>
          </a:p>
          <a:p>
            <a:pPr lvl="2"/>
            <a:r>
              <a:rPr lang="en-CN" dirty="0"/>
              <a:t>Such validation or transformation should be better handled by the application programs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A870AD-933D-F62E-4DBD-1497E147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Purpose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Triggers</a:t>
            </a:r>
            <a:endParaRPr lang="en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4286F-C14E-1246-E087-FAD8DEEE552F}"/>
              </a:ext>
            </a:extLst>
          </p:cNvPr>
          <p:cNvSpPr/>
          <p:nvPr/>
        </p:nvSpPr>
        <p:spPr bwMode="auto">
          <a:xfrm>
            <a:off x="6324600" y="4648200"/>
            <a:ext cx="533400" cy="304800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42B959-B6C2-E5BB-9B07-A8402DA8ECD3}"/>
              </a:ext>
            </a:extLst>
          </p:cNvPr>
          <p:cNvSpPr/>
          <p:nvPr/>
        </p:nvSpPr>
        <p:spPr>
          <a:xfrm>
            <a:off x="6019800" y="5665857"/>
            <a:ext cx="34670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Need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to update it to ’us’ before inserting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37C1C4-A99E-AB73-DB61-904E4CEE151E}"/>
              </a:ext>
            </a:extLst>
          </p:cNvPr>
          <p:cNvCxnSpPr>
            <a:cxnSpLocks/>
          </p:cNvCxnSpPr>
          <p:nvPr/>
        </p:nvCxnSpPr>
        <p:spPr bwMode="auto">
          <a:xfrm>
            <a:off x="6629400" y="4953000"/>
            <a:ext cx="0" cy="685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A2424F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124234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27E657-7899-8F96-3022-50986E1AB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12446274" cy="5334000"/>
          </a:xfrm>
        </p:spPr>
        <p:txBody>
          <a:bodyPr/>
          <a:lstStyle/>
          <a:p>
            <a:r>
              <a:rPr lang="en-CN" dirty="0"/>
              <a:t>Check complex rules</a:t>
            </a:r>
          </a:p>
          <a:p>
            <a:pPr lvl="1"/>
            <a:r>
              <a:rPr lang="en-CN" dirty="0"/>
              <a:t>Sometimes, the business rules are so complex that it cannot be checked via declarative constraints</a:t>
            </a:r>
          </a:p>
          <a:p>
            <a:pPr marL="335280" lvl="1" indent="0">
              <a:buNone/>
            </a:pPr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A517A6-C86D-ED4C-E192-EB9DCD7D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Purpose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Triggers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411821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27E657-7899-8F96-3022-50986E1AB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12954000" cy="5334000"/>
          </a:xfrm>
        </p:spPr>
        <p:txBody>
          <a:bodyPr/>
          <a:lstStyle/>
          <a:p>
            <a:r>
              <a:rPr lang="en-CN" dirty="0"/>
              <a:t>Manage data redundancy</a:t>
            </a:r>
          </a:p>
          <a:p>
            <a:pPr lvl="1"/>
            <a:r>
              <a:rPr lang="en-CN" dirty="0"/>
              <a:t>Some redundancy issues may not be avoided by simply adding constraints</a:t>
            </a:r>
          </a:p>
          <a:p>
            <a:pPr lvl="1"/>
            <a:endParaRPr lang="en-CN" dirty="0"/>
          </a:p>
          <a:p>
            <a:pPr lvl="1"/>
            <a:r>
              <a:rPr lang="en-CN" dirty="0"/>
              <a:t>For example: We inserted the same movie but in different languages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A517A6-C86D-ED4C-E192-EB9DCD7D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Purpose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Triggers</a:t>
            </a:r>
            <a:endParaRPr lang="en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ACAB72-C6BE-EA0B-33FC-EA5ED8474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819" y="3733800"/>
            <a:ext cx="5759981" cy="4165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CF56E0-EB62-FD84-9676-D8093B78BABB}"/>
              </a:ext>
            </a:extLst>
          </p:cNvPr>
          <p:cNvSpPr/>
          <p:nvPr/>
        </p:nvSpPr>
        <p:spPr>
          <a:xfrm>
            <a:off x="7543800" y="5486400"/>
            <a:ext cx="50605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It satisfies the constraint of uniqueness on (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title, country,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year_released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… but they represent the same movie</a:t>
            </a:r>
          </a:p>
        </p:txBody>
      </p:sp>
    </p:spTree>
    <p:extLst>
      <p:ext uri="{BB962C8B-B14F-4D97-AF65-F5344CB8AC3E}">
        <p14:creationId xmlns:p14="http://schemas.microsoft.com/office/powerpoint/2010/main" val="2507823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BE5163-4CC1-C5D7-FB92-EBC23AB00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Two key points:</a:t>
            </a:r>
          </a:p>
          <a:p>
            <a:pPr lvl="1"/>
            <a:r>
              <a:rPr lang="en-CN" dirty="0"/>
              <a:t>When to fire a trigger?</a:t>
            </a:r>
          </a:p>
          <a:p>
            <a:pPr lvl="1"/>
            <a:r>
              <a:rPr lang="en-CN" dirty="0"/>
              <a:t>What (command) fires a trigger?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85BF49-2E71-3F9B-5B96-E8EAF5C4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Trigger Activation</a:t>
            </a:r>
          </a:p>
        </p:txBody>
      </p:sp>
    </p:spTree>
    <p:extLst>
      <p:ext uri="{BB962C8B-B14F-4D97-AF65-F5344CB8AC3E}">
        <p14:creationId xmlns:p14="http://schemas.microsoft.com/office/powerpoint/2010/main" val="2366379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300ECD-DB80-5BD4-E4DF-AA96E2F55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When to fire a trigger?</a:t>
            </a:r>
          </a:p>
          <a:p>
            <a:pPr lvl="1"/>
            <a:r>
              <a:rPr lang="en-CN" dirty="0"/>
              <a:t>In general: “During the change of data”</a:t>
            </a:r>
          </a:p>
          <a:p>
            <a:pPr lvl="2"/>
            <a:r>
              <a:rPr lang="en-CN" dirty="0"/>
              <a:t>… but we need a detailed discussion</a:t>
            </a:r>
          </a:p>
          <a:p>
            <a:pPr lvl="1"/>
            <a:endParaRPr lang="en-CN" dirty="0"/>
          </a:p>
          <a:p>
            <a:pPr marL="335280" lvl="1" indent="0">
              <a:buNone/>
            </a:pPr>
            <a:endParaRPr lang="en-CN" dirty="0"/>
          </a:p>
          <a:p>
            <a:pPr marL="335280" lvl="1" indent="0">
              <a:buNone/>
            </a:pPr>
            <a:r>
              <a:rPr lang="en-CN" sz="2400" dirty="0">
                <a:solidFill>
                  <a:srgbClr val="A2424F"/>
                </a:solidFill>
              </a:rPr>
              <a:t>--- Note: “During the change” means </a:t>
            </a:r>
            <a:r>
              <a:rPr lang="en-CN" sz="2400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CN" sz="2400" dirty="0">
                <a:solidFill>
                  <a:srgbClr val="A2424F"/>
                </a:solidFill>
              </a:rPr>
              <a:t> queries won’t fire a trigger.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BE0FC0-D599-7266-ABA4-1CA800F4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Trigger Activation</a:t>
            </a:r>
          </a:p>
        </p:txBody>
      </p:sp>
    </p:spTree>
    <p:extLst>
      <p:ext uri="{BB962C8B-B14F-4D97-AF65-F5344CB8AC3E}">
        <p14:creationId xmlns:p14="http://schemas.microsoft.com/office/powerpoint/2010/main" val="42768245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  <a:cs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  <a:cs typeface="MS PGothic" panose="020B0600070205080204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4856</TotalTime>
  <Words>2079</Words>
  <Application>Microsoft Office PowerPoint</Application>
  <PresentationFormat>自定义</PresentationFormat>
  <Paragraphs>308</Paragraphs>
  <Slides>48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0" baseType="lpstr">
      <vt:lpstr>-apple-system</vt:lpstr>
      <vt:lpstr>等线</vt:lpstr>
      <vt:lpstr>Microsoft YaHei</vt:lpstr>
      <vt:lpstr>Arial</vt:lpstr>
      <vt:lpstr>Consolas</vt:lpstr>
      <vt:lpstr>Lato</vt:lpstr>
      <vt:lpstr>Lato Black</vt:lpstr>
      <vt:lpstr>Montserrat</vt:lpstr>
      <vt:lpstr>Tahoma</vt:lpstr>
      <vt:lpstr>Times</vt:lpstr>
      <vt:lpstr>Times New Roman</vt:lpstr>
      <vt:lpstr>Blank Presentation</vt:lpstr>
      <vt:lpstr> Principles of Database Systems (CS307) Lecture 12: Trigger; Data Storage Structures</vt:lpstr>
      <vt:lpstr>Trigger</vt:lpstr>
      <vt:lpstr>Trigger - Actions When Changing Tables</vt:lpstr>
      <vt:lpstr>Purpose of Using Triggers</vt:lpstr>
      <vt:lpstr>Purpose of Using Triggers</vt:lpstr>
      <vt:lpstr>Purpose of Using Triggers</vt:lpstr>
      <vt:lpstr>Purpose of Using Triggers</vt:lpstr>
      <vt:lpstr>Trigger Activation</vt:lpstr>
      <vt:lpstr>Trigger Activation</vt:lpstr>
      <vt:lpstr>Trigger Activation: When</vt:lpstr>
      <vt:lpstr>Trigger Activation: When</vt:lpstr>
      <vt:lpstr>Trigger Activation: When</vt:lpstr>
      <vt:lpstr>Trigger Activation: What</vt:lpstr>
      <vt:lpstr>Example of Triggers</vt:lpstr>
      <vt:lpstr>Example of Triggers</vt:lpstr>
      <vt:lpstr>Example of Triggers</vt:lpstr>
      <vt:lpstr>Example of Triggers</vt:lpstr>
      <vt:lpstr>Example of Triggers</vt:lpstr>
      <vt:lpstr>Example of Triggers</vt:lpstr>
      <vt:lpstr>Example of Triggers</vt:lpstr>
      <vt:lpstr>Example of Triggers</vt:lpstr>
      <vt:lpstr>Example of Triggers</vt:lpstr>
      <vt:lpstr>Example of Triggers</vt:lpstr>
      <vt:lpstr>Example of Triggers</vt:lpstr>
      <vt:lpstr>Before and After Triggers</vt:lpstr>
      <vt:lpstr>Before and After Triggers</vt:lpstr>
      <vt:lpstr>Example: Auditing</vt:lpstr>
      <vt:lpstr>Example: Auditing</vt:lpstr>
      <vt:lpstr>Example: Auditing</vt:lpstr>
      <vt:lpstr>Example: Auditing</vt:lpstr>
      <vt:lpstr>Data Storage Structures</vt:lpstr>
      <vt:lpstr>File Organization</vt:lpstr>
      <vt:lpstr>File Organization</vt:lpstr>
      <vt:lpstr>File Organization</vt:lpstr>
      <vt:lpstr>Fixed-Length Records</vt:lpstr>
      <vt:lpstr>Fixed-Length Records</vt:lpstr>
      <vt:lpstr>Fixed-Length Records</vt:lpstr>
      <vt:lpstr>Fixed-Length Records</vt:lpstr>
      <vt:lpstr>Variable-Length Records</vt:lpstr>
      <vt:lpstr>Variable-Length Records</vt:lpstr>
      <vt:lpstr>Variable-Length Records</vt:lpstr>
      <vt:lpstr>Storing Large Objects</vt:lpstr>
      <vt:lpstr>Organization of Records in Files</vt:lpstr>
      <vt:lpstr>Heap File Organization</vt:lpstr>
      <vt:lpstr>Sequential File Organization</vt:lpstr>
      <vt:lpstr>Sequential File Organization</vt:lpstr>
      <vt:lpstr>Multitable Clustering File Organization</vt:lpstr>
      <vt:lpstr>Partitioning</vt:lpstr>
    </vt:vector>
  </TitlesOfParts>
  <Company>Melissa Kingman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Kingman</dc:creator>
  <cp:lastModifiedBy>Cheng Ran</cp:lastModifiedBy>
  <cp:revision>4131</cp:revision>
  <dcterms:created xsi:type="dcterms:W3CDTF">2008-06-27T17:43:00Z</dcterms:created>
  <dcterms:modified xsi:type="dcterms:W3CDTF">2022-12-05T06:30:51Z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