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78" r:id="rId2"/>
    <p:sldId id="1016" r:id="rId3"/>
    <p:sldId id="1002" r:id="rId4"/>
    <p:sldId id="1003" r:id="rId5"/>
    <p:sldId id="1004" r:id="rId6"/>
    <p:sldId id="1005" r:id="rId7"/>
    <p:sldId id="1006" r:id="rId8"/>
    <p:sldId id="1013" r:id="rId9"/>
    <p:sldId id="1014" r:id="rId10"/>
    <p:sldId id="1007" r:id="rId11"/>
    <p:sldId id="1008" r:id="rId12"/>
    <p:sldId id="1015" r:id="rId13"/>
    <p:sldId id="1009" r:id="rId14"/>
    <p:sldId id="1010" r:id="rId15"/>
    <p:sldId id="1020" r:id="rId16"/>
    <p:sldId id="1021" r:id="rId17"/>
    <p:sldId id="1022" r:id="rId18"/>
    <p:sldId id="1019" r:id="rId19"/>
    <p:sldId id="1023" r:id="rId20"/>
    <p:sldId id="1026" r:id="rId21"/>
    <p:sldId id="1017" r:id="rId22"/>
    <p:sldId id="1011" r:id="rId23"/>
    <p:sldId id="1012" r:id="rId24"/>
    <p:sldId id="1027" r:id="rId25"/>
    <p:sldId id="1028" r:id="rId26"/>
    <p:sldId id="1030" r:id="rId27"/>
    <p:sldId id="1074" r:id="rId28"/>
    <p:sldId id="1073" r:id="rId29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FFFFFF"/>
    <a:srgbClr val="1086B9"/>
    <a:srgbClr val="C5E7F1"/>
    <a:srgbClr val="DAFDD3"/>
    <a:srgbClr val="AADEBA"/>
    <a:srgbClr val="F3A999"/>
    <a:srgbClr val="98CFA8"/>
    <a:srgbClr val="F2F2F2"/>
    <a:srgbClr val="FC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AC6FA-8729-49C5-A245-D5876F960CE0}" v="137" dt="2022-12-11T12:45:57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 autoAdjust="0"/>
    <p:restoredTop sz="92789" autoAdjust="0"/>
  </p:normalViewPr>
  <p:slideViewPr>
    <p:cSldViewPr>
      <p:cViewPr varScale="1">
        <p:scale>
          <a:sx n="73" d="100"/>
          <a:sy n="73" d="100"/>
        </p:scale>
        <p:origin x="106" y="605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574AC6FA-8729-49C5-A245-D5876F960CE0}"/>
    <pc:docChg chg="undo custSel addSld modSld sldOrd">
      <pc:chgData name="Cheng Ran" userId="dbeed8448c6bb12c" providerId="LiveId" clId="{574AC6FA-8729-49C5-A245-D5876F960CE0}" dt="2022-12-11T12:45:57.672" v="1110"/>
      <pc:docMkLst>
        <pc:docMk/>
      </pc:docMkLst>
      <pc:sldChg chg="modSp mod">
        <pc:chgData name="Cheng Ran" userId="dbeed8448c6bb12c" providerId="LiveId" clId="{574AC6FA-8729-49C5-A245-D5876F960CE0}" dt="2022-12-11T12:35:40.820" v="886" actId="255"/>
        <pc:sldMkLst>
          <pc:docMk/>
          <pc:sldMk cId="0" sldId="478"/>
        </pc:sldMkLst>
        <pc:spChg chg="mod">
          <ac:chgData name="Cheng Ran" userId="dbeed8448c6bb12c" providerId="LiveId" clId="{574AC6FA-8729-49C5-A245-D5876F960CE0}" dt="2022-12-11T11:05:23.603" v="35" actId="1035"/>
          <ac:spMkLst>
            <pc:docMk/>
            <pc:sldMk cId="0" sldId="478"/>
            <ac:spMk id="2" creationId="{00000000-0000-0000-0000-000000000000}"/>
          </ac:spMkLst>
        </pc:spChg>
        <pc:spChg chg="mod">
          <ac:chgData name="Cheng Ran" userId="dbeed8448c6bb12c" providerId="LiveId" clId="{574AC6FA-8729-49C5-A245-D5876F960CE0}" dt="2022-12-11T12:35:40.820" v="886" actId="255"/>
          <ac:spMkLst>
            <pc:docMk/>
            <pc:sldMk cId="0" sldId="478"/>
            <ac:spMk id="8193" creationId="{00000000-0000-0000-0000-000000000000}"/>
          </ac:spMkLst>
        </pc:spChg>
        <pc:spChg chg="mod">
          <ac:chgData name="Cheng Ran" userId="dbeed8448c6bb12c" providerId="LiveId" clId="{574AC6FA-8729-49C5-A245-D5876F960CE0}" dt="2022-12-11T11:05:09.774" v="9"/>
          <ac:spMkLst>
            <pc:docMk/>
            <pc:sldMk cId="0" sldId="478"/>
            <ac:spMk id="8194" creationId="{00000000-0000-0000-0000-000000000000}"/>
          </ac:spMkLst>
        </pc:spChg>
      </pc:sldChg>
      <pc:sldChg chg="modSp mod">
        <pc:chgData name="Cheng Ran" userId="dbeed8448c6bb12c" providerId="LiveId" clId="{574AC6FA-8729-49C5-A245-D5876F960CE0}" dt="2022-12-11T11:08:44.477" v="70" actId="20577"/>
        <pc:sldMkLst>
          <pc:docMk/>
          <pc:sldMk cId="351154807" sldId="1002"/>
        </pc:sldMkLst>
        <pc:spChg chg="mod">
          <ac:chgData name="Cheng Ran" userId="dbeed8448c6bb12c" providerId="LiveId" clId="{574AC6FA-8729-49C5-A245-D5876F960CE0}" dt="2022-12-11T11:08:44.477" v="70" actId="20577"/>
          <ac:spMkLst>
            <pc:docMk/>
            <pc:sldMk cId="351154807" sldId="1002"/>
            <ac:spMk id="2" creationId="{57325BD0-E014-9D2E-5665-B639A7CAC919}"/>
          </ac:spMkLst>
        </pc:spChg>
      </pc:sldChg>
      <pc:sldChg chg="modSp mod">
        <pc:chgData name="Cheng Ran" userId="dbeed8448c6bb12c" providerId="LiveId" clId="{574AC6FA-8729-49C5-A245-D5876F960CE0}" dt="2022-12-11T11:29:39.518" v="74" actId="207"/>
        <pc:sldMkLst>
          <pc:docMk/>
          <pc:sldMk cId="2461187107" sldId="1009"/>
        </pc:sldMkLst>
        <pc:spChg chg="mod">
          <ac:chgData name="Cheng Ran" userId="dbeed8448c6bb12c" providerId="LiveId" clId="{574AC6FA-8729-49C5-A245-D5876F960CE0}" dt="2022-12-11T11:29:39.518" v="74" actId="207"/>
          <ac:spMkLst>
            <pc:docMk/>
            <pc:sldMk cId="2461187107" sldId="1009"/>
            <ac:spMk id="2" creationId="{5D600D2B-9FC7-97D2-DFBA-1B8C9207FE3B}"/>
          </ac:spMkLst>
        </pc:spChg>
      </pc:sldChg>
      <pc:sldChg chg="modSp mod">
        <pc:chgData name="Cheng Ran" userId="dbeed8448c6bb12c" providerId="LiveId" clId="{574AC6FA-8729-49C5-A245-D5876F960CE0}" dt="2022-12-11T11:30:19.546" v="76" actId="207"/>
        <pc:sldMkLst>
          <pc:docMk/>
          <pc:sldMk cId="381774734" sldId="1010"/>
        </pc:sldMkLst>
        <pc:spChg chg="mod">
          <ac:chgData name="Cheng Ran" userId="dbeed8448c6bb12c" providerId="LiveId" clId="{574AC6FA-8729-49C5-A245-D5876F960CE0}" dt="2022-12-11T11:30:19.546" v="76" actId="207"/>
          <ac:spMkLst>
            <pc:docMk/>
            <pc:sldMk cId="381774734" sldId="1010"/>
            <ac:spMk id="2" creationId="{B5C64271-842E-C04E-9BD8-5A7E39AD29CF}"/>
          </ac:spMkLst>
        </pc:spChg>
      </pc:sldChg>
      <pc:sldChg chg="modSp mod">
        <pc:chgData name="Cheng Ran" userId="dbeed8448c6bb12c" providerId="LiveId" clId="{574AC6FA-8729-49C5-A245-D5876F960CE0}" dt="2022-12-11T11:54:31.933" v="305"/>
        <pc:sldMkLst>
          <pc:docMk/>
          <pc:sldMk cId="2825650081" sldId="1011"/>
        </pc:sldMkLst>
        <pc:spChg chg="mod">
          <ac:chgData name="Cheng Ran" userId="dbeed8448c6bb12c" providerId="LiveId" clId="{574AC6FA-8729-49C5-A245-D5876F960CE0}" dt="2022-12-11T11:54:31.933" v="305"/>
          <ac:spMkLst>
            <pc:docMk/>
            <pc:sldMk cId="2825650081" sldId="1011"/>
            <ac:spMk id="3" creationId="{AAADE48E-4A3C-B161-771D-9A055EFD5CB2}"/>
          </ac:spMkLst>
        </pc:spChg>
      </pc:sldChg>
      <pc:sldChg chg="modSp mod">
        <pc:chgData name="Cheng Ran" userId="dbeed8448c6bb12c" providerId="LiveId" clId="{574AC6FA-8729-49C5-A245-D5876F960CE0}" dt="2022-12-11T11:54:53.183" v="306" actId="207"/>
        <pc:sldMkLst>
          <pc:docMk/>
          <pc:sldMk cId="3845103845" sldId="1012"/>
        </pc:sldMkLst>
        <pc:spChg chg="mod">
          <ac:chgData name="Cheng Ran" userId="dbeed8448c6bb12c" providerId="LiveId" clId="{574AC6FA-8729-49C5-A245-D5876F960CE0}" dt="2022-12-11T11:54:53.183" v="306" actId="207"/>
          <ac:spMkLst>
            <pc:docMk/>
            <pc:sldMk cId="3845103845" sldId="1012"/>
            <ac:spMk id="2" creationId="{2BDA3A9B-AF6E-069B-BD60-39C1B6DAB6B8}"/>
          </ac:spMkLst>
        </pc:spChg>
      </pc:sldChg>
      <pc:sldChg chg="addSp delSp modSp mod modAnim">
        <pc:chgData name="Cheng Ran" userId="dbeed8448c6bb12c" providerId="LiveId" clId="{574AC6FA-8729-49C5-A245-D5876F960CE0}" dt="2022-12-11T12:45:57.672" v="1110"/>
        <pc:sldMkLst>
          <pc:docMk/>
          <pc:sldMk cId="3020786600" sldId="1020"/>
        </pc:sldMkLst>
        <pc:spChg chg="mod">
          <ac:chgData name="Cheng Ran" userId="dbeed8448c6bb12c" providerId="LiveId" clId="{574AC6FA-8729-49C5-A245-D5876F960CE0}" dt="2022-12-11T12:42:49.766" v="1084" actId="1076"/>
          <ac:spMkLst>
            <pc:docMk/>
            <pc:sldMk cId="3020786600" sldId="1020"/>
            <ac:spMk id="2" creationId="{CEA92DED-5703-F527-16D6-581801AFCFC0}"/>
          </ac:spMkLst>
        </pc:spChg>
        <pc:spChg chg="add">
          <ac:chgData name="Cheng Ran" userId="dbeed8448c6bb12c" providerId="LiveId" clId="{574AC6FA-8729-49C5-A245-D5876F960CE0}" dt="2022-12-11T12:41:50.498" v="1064"/>
          <ac:spMkLst>
            <pc:docMk/>
            <pc:sldMk cId="3020786600" sldId="1020"/>
            <ac:spMk id="4" creationId="{029373F5-964D-9643-619A-6BDBD5740BF9}"/>
          </ac:spMkLst>
        </pc:spChg>
        <pc:picChg chg="del mod">
          <ac:chgData name="Cheng Ran" userId="dbeed8448c6bb12c" providerId="LiveId" clId="{574AC6FA-8729-49C5-A245-D5876F960CE0}" dt="2022-12-11T12:37:07.897" v="890" actId="478"/>
          <ac:picMkLst>
            <pc:docMk/>
            <pc:sldMk cId="3020786600" sldId="1020"/>
            <ac:picMk id="5" creationId="{201530D1-A0D4-DA9F-C7FE-998374729C82}"/>
          </ac:picMkLst>
        </pc:picChg>
        <pc:picChg chg="del mod">
          <ac:chgData name="Cheng Ran" userId="dbeed8448c6bb12c" providerId="LiveId" clId="{574AC6FA-8729-49C5-A245-D5876F960CE0}" dt="2022-12-11T12:39:46.005" v="1010" actId="478"/>
          <ac:picMkLst>
            <pc:docMk/>
            <pc:sldMk cId="3020786600" sldId="1020"/>
            <ac:picMk id="6" creationId="{293579B0-DC25-B068-B906-56F7609ED235}"/>
          </ac:picMkLst>
        </pc:picChg>
        <pc:picChg chg="del">
          <ac:chgData name="Cheng Ran" userId="dbeed8448c6bb12c" providerId="LiveId" clId="{574AC6FA-8729-49C5-A245-D5876F960CE0}" dt="2022-12-11T12:39:46.005" v="1010" actId="478"/>
          <ac:picMkLst>
            <pc:docMk/>
            <pc:sldMk cId="3020786600" sldId="1020"/>
            <ac:picMk id="8" creationId="{B939FF9C-77B9-A9AA-833C-49AF99DB3E1E}"/>
          </ac:picMkLst>
        </pc:picChg>
        <pc:picChg chg="add del">
          <ac:chgData name="Cheng Ran" userId="dbeed8448c6bb12c" providerId="LiveId" clId="{574AC6FA-8729-49C5-A245-D5876F960CE0}" dt="2022-12-11T12:42:07.094" v="1074" actId="22"/>
          <ac:picMkLst>
            <pc:docMk/>
            <pc:sldMk cId="3020786600" sldId="1020"/>
            <ac:picMk id="9" creationId="{AB8F4F82-DD39-725B-BB1D-3A586133937B}"/>
          </ac:picMkLst>
        </pc:picChg>
        <pc:picChg chg="add mod">
          <ac:chgData name="Cheng Ran" userId="dbeed8448c6bb12c" providerId="LiveId" clId="{574AC6FA-8729-49C5-A245-D5876F960CE0}" dt="2022-12-11T12:42:19.612" v="1081" actId="1076"/>
          <ac:picMkLst>
            <pc:docMk/>
            <pc:sldMk cId="3020786600" sldId="1020"/>
            <ac:picMk id="11" creationId="{0AE1EF8A-0606-4019-2391-C50A6B88529D}"/>
          </ac:picMkLst>
        </pc:picChg>
        <pc:picChg chg="add del mod">
          <ac:chgData name="Cheng Ran" userId="dbeed8448c6bb12c" providerId="LiveId" clId="{574AC6FA-8729-49C5-A245-D5876F960CE0}" dt="2022-12-11T12:43:17.422" v="1089" actId="478"/>
          <ac:picMkLst>
            <pc:docMk/>
            <pc:sldMk cId="3020786600" sldId="1020"/>
            <ac:picMk id="3076" creationId="{C557B871-61D4-C3DA-1676-B12DBC1F432D}"/>
          </ac:picMkLst>
        </pc:picChg>
        <pc:picChg chg="add mod">
          <ac:chgData name="Cheng Ran" userId="dbeed8448c6bb12c" providerId="LiveId" clId="{574AC6FA-8729-49C5-A245-D5876F960CE0}" dt="2022-12-11T12:43:25.786" v="1095" actId="1076"/>
          <ac:picMkLst>
            <pc:docMk/>
            <pc:sldMk cId="3020786600" sldId="1020"/>
            <ac:picMk id="3078" creationId="{300872C6-6514-A0E3-1B37-F1D79F45F51D}"/>
          </ac:picMkLst>
        </pc:picChg>
        <pc:picChg chg="add mod">
          <ac:chgData name="Cheng Ran" userId="dbeed8448c6bb12c" providerId="LiveId" clId="{574AC6FA-8729-49C5-A245-D5876F960CE0}" dt="2022-12-11T12:44:02.295" v="1100" actId="14100"/>
          <ac:picMkLst>
            <pc:docMk/>
            <pc:sldMk cId="3020786600" sldId="1020"/>
            <ac:picMk id="3080" creationId="{93B2C4F4-39F4-A031-DBD0-59224823291A}"/>
          </ac:picMkLst>
        </pc:picChg>
        <pc:picChg chg="add mod">
          <ac:chgData name="Cheng Ran" userId="dbeed8448c6bb12c" providerId="LiveId" clId="{574AC6FA-8729-49C5-A245-D5876F960CE0}" dt="2022-12-11T12:45:55.456" v="1109" actId="1076"/>
          <ac:picMkLst>
            <pc:docMk/>
            <pc:sldMk cId="3020786600" sldId="1020"/>
            <ac:picMk id="3082" creationId="{83C7034B-988C-D76A-AE8E-7A11EC9271F3}"/>
          </ac:picMkLst>
        </pc:picChg>
      </pc:sldChg>
      <pc:sldChg chg="modSp mod modAnim">
        <pc:chgData name="Cheng Ran" userId="dbeed8448c6bb12c" providerId="LiveId" clId="{574AC6FA-8729-49C5-A245-D5876F960CE0}" dt="2022-12-11T11:35:18.994" v="157"/>
        <pc:sldMkLst>
          <pc:docMk/>
          <pc:sldMk cId="555638483" sldId="1021"/>
        </pc:sldMkLst>
        <pc:spChg chg="mod">
          <ac:chgData name="Cheng Ran" userId="dbeed8448c6bb12c" providerId="LiveId" clId="{574AC6FA-8729-49C5-A245-D5876F960CE0}" dt="2022-12-11T11:35:15.146" v="156"/>
          <ac:spMkLst>
            <pc:docMk/>
            <pc:sldMk cId="555638483" sldId="1021"/>
            <ac:spMk id="2" creationId="{CEA92DED-5703-F527-16D6-581801AFCFC0}"/>
          </ac:spMkLst>
        </pc:spChg>
      </pc:sldChg>
      <pc:sldChg chg="addSp delSp modSp mod modAnim">
        <pc:chgData name="Cheng Ran" userId="dbeed8448c6bb12c" providerId="LiveId" clId="{574AC6FA-8729-49C5-A245-D5876F960CE0}" dt="2022-12-11T11:39:30.846" v="199"/>
        <pc:sldMkLst>
          <pc:docMk/>
          <pc:sldMk cId="1577161789" sldId="1022"/>
        </pc:sldMkLst>
        <pc:spChg chg="mod">
          <ac:chgData name="Cheng Ran" userId="dbeed8448c6bb12c" providerId="LiveId" clId="{574AC6FA-8729-49C5-A245-D5876F960CE0}" dt="2022-12-11T11:39:30.846" v="199"/>
          <ac:spMkLst>
            <pc:docMk/>
            <pc:sldMk cId="1577161789" sldId="1022"/>
            <ac:spMk id="2" creationId="{CEA92DED-5703-F527-16D6-581801AFCFC0}"/>
          </ac:spMkLst>
        </pc:spChg>
        <pc:spChg chg="mod">
          <ac:chgData name="Cheng Ran" userId="dbeed8448c6bb12c" providerId="LiveId" clId="{574AC6FA-8729-49C5-A245-D5876F960CE0}" dt="2022-12-11T11:39:13.759" v="174" actId="1076"/>
          <ac:spMkLst>
            <pc:docMk/>
            <pc:sldMk cId="1577161789" sldId="1022"/>
            <ac:spMk id="5" creationId="{032AD0AF-AF34-1826-C9FE-01C2B483AB74}"/>
          </ac:spMkLst>
        </pc:spChg>
        <pc:picChg chg="add del mod">
          <ac:chgData name="Cheng Ran" userId="dbeed8448c6bb12c" providerId="LiveId" clId="{574AC6FA-8729-49C5-A245-D5876F960CE0}" dt="2022-12-11T11:37:54.039" v="168" actId="478"/>
          <ac:picMkLst>
            <pc:docMk/>
            <pc:sldMk cId="1577161789" sldId="1022"/>
            <ac:picMk id="4" creationId="{5A5B0B90-B1E8-6CAD-D256-65667F1BA1AC}"/>
          </ac:picMkLst>
        </pc:picChg>
        <pc:picChg chg="add mod">
          <ac:chgData name="Cheng Ran" userId="dbeed8448c6bb12c" providerId="LiveId" clId="{574AC6FA-8729-49C5-A245-D5876F960CE0}" dt="2022-12-11T11:38:05.128" v="172" actId="1076"/>
          <ac:picMkLst>
            <pc:docMk/>
            <pc:sldMk cId="1577161789" sldId="1022"/>
            <ac:picMk id="6" creationId="{4B1EF41B-55F0-F989-5A73-1847DB000136}"/>
          </ac:picMkLst>
        </pc:picChg>
      </pc:sldChg>
      <pc:sldChg chg="modSp mod">
        <pc:chgData name="Cheng Ran" userId="dbeed8448c6bb12c" providerId="LiveId" clId="{574AC6FA-8729-49C5-A245-D5876F960CE0}" dt="2022-12-11T11:49:08.536" v="239" actId="207"/>
        <pc:sldMkLst>
          <pc:docMk/>
          <pc:sldMk cId="3761641267" sldId="1023"/>
        </pc:sldMkLst>
        <pc:spChg chg="mod">
          <ac:chgData name="Cheng Ran" userId="dbeed8448c6bb12c" providerId="LiveId" clId="{574AC6FA-8729-49C5-A245-D5876F960CE0}" dt="2022-12-11T11:49:08.536" v="239" actId="207"/>
          <ac:spMkLst>
            <pc:docMk/>
            <pc:sldMk cId="3761641267" sldId="1023"/>
            <ac:spMk id="2" creationId="{6A6BA3E6-DA0C-4948-3935-F6BC9EB00837}"/>
          </ac:spMkLst>
        </pc:spChg>
        <pc:picChg chg="mod">
          <ac:chgData name="Cheng Ran" userId="dbeed8448c6bb12c" providerId="LiveId" clId="{574AC6FA-8729-49C5-A245-D5876F960CE0}" dt="2022-12-11T11:49:00.226" v="237" actId="1076"/>
          <ac:picMkLst>
            <pc:docMk/>
            <pc:sldMk cId="3761641267" sldId="1023"/>
            <ac:picMk id="5" creationId="{275B46FD-1515-7FD9-CEA1-CCF5CA3AEFD2}"/>
          </ac:picMkLst>
        </pc:picChg>
      </pc:sldChg>
      <pc:sldChg chg="modSp mod">
        <pc:chgData name="Cheng Ran" userId="dbeed8448c6bb12c" providerId="LiveId" clId="{574AC6FA-8729-49C5-A245-D5876F960CE0}" dt="2022-12-11T11:51:54.788" v="298" actId="20577"/>
        <pc:sldMkLst>
          <pc:docMk/>
          <pc:sldMk cId="3378253473" sldId="1026"/>
        </pc:sldMkLst>
        <pc:spChg chg="mod">
          <ac:chgData name="Cheng Ran" userId="dbeed8448c6bb12c" providerId="LiveId" clId="{574AC6FA-8729-49C5-A245-D5876F960CE0}" dt="2022-12-11T11:51:54.788" v="298" actId="20577"/>
          <ac:spMkLst>
            <pc:docMk/>
            <pc:sldMk cId="3378253473" sldId="1026"/>
            <ac:spMk id="2" creationId="{6A6BA3E6-DA0C-4948-3935-F6BC9EB00837}"/>
          </ac:spMkLst>
        </pc:spChg>
      </pc:sldChg>
      <pc:sldChg chg="addSp delSp modSp mod">
        <pc:chgData name="Cheng Ran" userId="dbeed8448c6bb12c" providerId="LiveId" clId="{574AC6FA-8729-49C5-A245-D5876F960CE0}" dt="2022-12-11T12:18:46.517" v="600" actId="478"/>
        <pc:sldMkLst>
          <pc:docMk/>
          <pc:sldMk cId="6797863" sldId="1030"/>
        </pc:sldMkLst>
        <pc:spChg chg="mod">
          <ac:chgData name="Cheng Ran" userId="dbeed8448c6bb12c" providerId="LiveId" clId="{574AC6FA-8729-49C5-A245-D5876F960CE0}" dt="2022-12-11T12:01:13.073" v="434" actId="1076"/>
          <ac:spMkLst>
            <pc:docMk/>
            <pc:sldMk cId="6797863" sldId="1030"/>
            <ac:spMk id="6" creationId="{DF0F3DBA-6A35-E290-3D27-1218D57A5358}"/>
          </ac:spMkLst>
        </pc:spChg>
        <pc:spChg chg="mod">
          <ac:chgData name="Cheng Ran" userId="dbeed8448c6bb12c" providerId="LiveId" clId="{574AC6FA-8729-49C5-A245-D5876F960CE0}" dt="2022-12-11T12:03:34.608" v="597" actId="113"/>
          <ac:spMkLst>
            <pc:docMk/>
            <pc:sldMk cId="6797863" sldId="1030"/>
            <ac:spMk id="7" creationId="{6B791B6D-D2AC-8D2F-B563-89E02E356066}"/>
          </ac:spMkLst>
        </pc:spChg>
        <pc:spChg chg="add del mod">
          <ac:chgData name="Cheng Ran" userId="dbeed8448c6bb12c" providerId="LiveId" clId="{574AC6FA-8729-49C5-A245-D5876F960CE0}" dt="2022-12-11T12:18:46.517" v="600" actId="478"/>
          <ac:spMkLst>
            <pc:docMk/>
            <pc:sldMk cId="6797863" sldId="1030"/>
            <ac:spMk id="8" creationId="{FA11E78C-35D7-A5B3-600B-676463148EA2}"/>
          </ac:spMkLst>
        </pc:spChg>
        <pc:picChg chg="mod">
          <ac:chgData name="Cheng Ran" userId="dbeed8448c6bb12c" providerId="LiveId" clId="{574AC6FA-8729-49C5-A245-D5876F960CE0}" dt="2022-12-11T12:03:39.798" v="598" actId="1076"/>
          <ac:picMkLst>
            <pc:docMk/>
            <pc:sldMk cId="6797863" sldId="1030"/>
            <ac:picMk id="5" creationId="{92DAC7A7-AA38-5E11-1ECB-9AC8E964576A}"/>
          </ac:picMkLst>
        </pc:picChg>
        <pc:picChg chg="mod">
          <ac:chgData name="Cheng Ran" userId="dbeed8448c6bb12c" providerId="LiveId" clId="{574AC6FA-8729-49C5-A245-D5876F960CE0}" dt="2022-12-11T12:01:13.073" v="434" actId="1076"/>
          <ac:picMkLst>
            <pc:docMk/>
            <pc:sldMk cId="6797863" sldId="1030"/>
            <ac:picMk id="9" creationId="{725906CC-4370-4AD5-8697-0EAC1C0BD983}"/>
          </ac:picMkLst>
        </pc:picChg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602835897" sldId="1031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970912304" sldId="1032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619154702" sldId="1033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911372355" sldId="1034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726454075" sldId="1035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57349369" sldId="1036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098046441" sldId="1037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892894503" sldId="1038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084745593" sldId="1039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859774732" sldId="1040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3629018556" sldId="1041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365982142" sldId="1042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155080239" sldId="1043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3910791211" sldId="1044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331862660" sldId="1045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685285011" sldId="1046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750458441" sldId="1048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166780531" sldId="1049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3236388569" sldId="1050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956216183" sldId="1051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419790241" sldId="1052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662197515" sldId="1053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893563450" sldId="1054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596479883" sldId="1055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30158328" sldId="1056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587777418" sldId="1057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3248033660" sldId="1058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102012359" sldId="1059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3217911195" sldId="1060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179773911" sldId="1061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35607161" sldId="1062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331669862" sldId="1063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432055802" sldId="1064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404262664" sldId="1065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009508780" sldId="1066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2644606965" sldId="1068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565221120" sldId="1069"/>
        </pc:sldMkLst>
      </pc:sldChg>
      <pc:sldChg chg="add">
        <pc:chgData name="Cheng Ran" userId="dbeed8448c6bb12c" providerId="LiveId" clId="{574AC6FA-8729-49C5-A245-D5876F960CE0}" dt="2022-12-11T11:07:05.815" v="44"/>
        <pc:sldMkLst>
          <pc:docMk/>
          <pc:sldMk cId="1758439582" sldId="1071"/>
        </pc:sldMkLst>
      </pc:sldChg>
      <pc:sldChg chg="modSp add mod">
        <pc:chgData name="Cheng Ran" userId="dbeed8448c6bb12c" providerId="LiveId" clId="{574AC6FA-8729-49C5-A245-D5876F960CE0}" dt="2022-12-11T11:07:44.263" v="51" actId="20577"/>
        <pc:sldMkLst>
          <pc:docMk/>
          <pc:sldMk cId="1602631925" sldId="1072"/>
        </pc:sldMkLst>
        <pc:spChg chg="mod">
          <ac:chgData name="Cheng Ran" userId="dbeed8448c6bb12c" providerId="LiveId" clId="{574AC6FA-8729-49C5-A245-D5876F960CE0}" dt="2022-12-11T11:07:44.263" v="51" actId="20577"/>
          <ac:spMkLst>
            <pc:docMk/>
            <pc:sldMk cId="1602631925" sldId="1072"/>
            <ac:spMk id="3" creationId="{34C4DFCF-986F-084A-A4CA-1827BEF57AB0}"/>
          </ac:spMkLst>
        </pc:spChg>
      </pc:sldChg>
      <pc:sldChg chg="addSp delSp modSp new mod">
        <pc:chgData name="Cheng Ran" userId="dbeed8448c6bb12c" providerId="LiveId" clId="{574AC6FA-8729-49C5-A245-D5876F960CE0}" dt="2022-12-11T12:34:05.886" v="885" actId="20577"/>
        <pc:sldMkLst>
          <pc:docMk/>
          <pc:sldMk cId="1927679950" sldId="1073"/>
        </pc:sldMkLst>
        <pc:spChg chg="mod">
          <ac:chgData name="Cheng Ran" userId="dbeed8448c6bb12c" providerId="LiveId" clId="{574AC6FA-8729-49C5-A245-D5876F960CE0}" dt="2022-12-11T12:28:43.714" v="816" actId="20577"/>
          <ac:spMkLst>
            <pc:docMk/>
            <pc:sldMk cId="1927679950" sldId="1073"/>
            <ac:spMk id="2" creationId="{713B3B25-D730-267F-E0E6-44E50E49670F}"/>
          </ac:spMkLst>
        </pc:spChg>
        <pc:spChg chg="mod">
          <ac:chgData name="Cheng Ran" userId="dbeed8448c6bb12c" providerId="LiveId" clId="{574AC6FA-8729-49C5-A245-D5876F960CE0}" dt="2022-12-11T12:31:02.490" v="847" actId="20577"/>
          <ac:spMkLst>
            <pc:docMk/>
            <pc:sldMk cId="1927679950" sldId="1073"/>
            <ac:spMk id="3" creationId="{AE7E6FA4-48E5-9AB0-1742-D1C3ABF51127}"/>
          </ac:spMkLst>
        </pc:spChg>
        <pc:spChg chg="add del">
          <ac:chgData name="Cheng Ran" userId="dbeed8448c6bb12c" providerId="LiveId" clId="{574AC6FA-8729-49C5-A245-D5876F960CE0}" dt="2022-12-11T12:20:53.959" v="665"/>
          <ac:spMkLst>
            <pc:docMk/>
            <pc:sldMk cId="1927679950" sldId="1073"/>
            <ac:spMk id="4" creationId="{7DA694EB-9A8D-CD03-FF4A-6418D7EDDB02}"/>
          </ac:spMkLst>
        </pc:spChg>
        <pc:spChg chg="add del">
          <ac:chgData name="Cheng Ran" userId="dbeed8448c6bb12c" providerId="LiveId" clId="{574AC6FA-8729-49C5-A245-D5876F960CE0}" dt="2022-12-11T12:24:28.314" v="750"/>
          <ac:spMkLst>
            <pc:docMk/>
            <pc:sldMk cId="1927679950" sldId="1073"/>
            <ac:spMk id="5" creationId="{E1F6D82B-B470-7431-17F4-F4B6C279D409}"/>
          </ac:spMkLst>
        </pc:spChg>
        <pc:graphicFrameChg chg="add mod modGraphic">
          <ac:chgData name="Cheng Ran" userId="dbeed8448c6bb12c" providerId="LiveId" clId="{574AC6FA-8729-49C5-A245-D5876F960CE0}" dt="2022-12-11T12:34:05.886" v="885" actId="20577"/>
          <ac:graphicFrameMkLst>
            <pc:docMk/>
            <pc:sldMk cId="1927679950" sldId="1073"/>
            <ac:graphicFrameMk id="8" creationId="{83017CD0-5E78-A5F0-4718-243A48D0B828}"/>
          </ac:graphicFrameMkLst>
        </pc:graphicFrameChg>
        <pc:picChg chg="add del mod">
          <ac:chgData name="Cheng Ran" userId="dbeed8448c6bb12c" providerId="LiveId" clId="{574AC6FA-8729-49C5-A245-D5876F960CE0}" dt="2022-12-11T12:29:10.400" v="817" actId="478"/>
          <ac:picMkLst>
            <pc:docMk/>
            <pc:sldMk cId="1927679950" sldId="1073"/>
            <ac:picMk id="7" creationId="{0957745C-6534-0115-5F8D-7B4F82BFA6FF}"/>
          </ac:picMkLst>
        </pc:picChg>
      </pc:sldChg>
      <pc:sldChg chg="modSp add mod ord">
        <pc:chgData name="Cheng Ran" userId="dbeed8448c6bb12c" providerId="LiveId" clId="{574AC6FA-8729-49C5-A245-D5876F960CE0}" dt="2022-12-11T12:32:36.184" v="874" actId="113"/>
        <pc:sldMkLst>
          <pc:docMk/>
          <pc:sldMk cId="1102334280" sldId="1074"/>
        </pc:sldMkLst>
        <pc:spChg chg="mod">
          <ac:chgData name="Cheng Ran" userId="dbeed8448c6bb12c" providerId="LiveId" clId="{574AC6FA-8729-49C5-A245-D5876F960CE0}" dt="2022-12-11T12:32:36.184" v="874" actId="113"/>
          <ac:spMkLst>
            <pc:docMk/>
            <pc:sldMk cId="1102334280" sldId="1074"/>
            <ac:spMk id="2" creationId="{713B3B25-D730-267F-E0E6-44E50E49670F}"/>
          </ac:spMkLst>
        </pc:spChg>
        <pc:spChg chg="mod">
          <ac:chgData name="Cheng Ran" userId="dbeed8448c6bb12c" providerId="LiveId" clId="{574AC6FA-8729-49C5-A245-D5876F960CE0}" dt="2022-12-11T12:30:54.902" v="834" actId="20577"/>
          <ac:spMkLst>
            <pc:docMk/>
            <pc:sldMk cId="1102334280" sldId="1074"/>
            <ac:spMk id="3" creationId="{AE7E6FA4-48E5-9AB0-1742-D1C3ABF51127}"/>
          </ac:spMkLst>
        </pc:spChg>
      </pc:sldChg>
    </pc:docChg>
  </pc:docChgLst>
  <pc:docChgLst>
    <pc:chgData name="Cheng Ran" userId="dbeed8448c6bb12c" providerId="LiveId" clId="{C369B8FB-E802-4018-B885-03714830B21A}"/>
    <pc:docChg chg="undo custSel addSld delSld modSld">
      <pc:chgData name="Cheng Ran" userId="dbeed8448c6bb12c" providerId="LiveId" clId="{C369B8FB-E802-4018-B885-03714830B21A}" dt="2022-12-11T12:53:42.217" v="6" actId="47"/>
      <pc:docMkLst>
        <pc:docMk/>
      </pc:docMkLst>
      <pc:sldChg chg="modSp mod">
        <pc:chgData name="Cheng Ran" userId="dbeed8448c6bb12c" providerId="LiveId" clId="{C369B8FB-E802-4018-B885-03714830B21A}" dt="2022-12-11T12:48:27.181" v="3" actId="20577"/>
        <pc:sldMkLst>
          <pc:docMk/>
          <pc:sldMk cId="0" sldId="478"/>
        </pc:sldMkLst>
        <pc:spChg chg="mod">
          <ac:chgData name="Cheng Ran" userId="dbeed8448c6bb12c" providerId="LiveId" clId="{C369B8FB-E802-4018-B885-03714830B21A}" dt="2022-12-11T12:48:27.181" v="3" actId="20577"/>
          <ac:spMkLst>
            <pc:docMk/>
            <pc:sldMk cId="0" sldId="478"/>
            <ac:spMk id="8193" creationId="{00000000-0000-0000-0000-000000000000}"/>
          </ac:spMkLst>
        </pc:spChg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602835897" sldId="1031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970912304" sldId="1032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619154702" sldId="1033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911372355" sldId="1034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726454075" sldId="1035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57349369" sldId="1036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098046441" sldId="1037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892894503" sldId="1038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084745593" sldId="1039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859774732" sldId="1040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3629018556" sldId="1041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365982142" sldId="1042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155080239" sldId="1043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3910791211" sldId="1044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331862660" sldId="1045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685285011" sldId="1046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750458441" sldId="1048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166780531" sldId="1049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3236388569" sldId="1050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956216183" sldId="1051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419790241" sldId="1052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662197515" sldId="1053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893563450" sldId="1054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596479883" sldId="1055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30158328" sldId="1056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587777418" sldId="1057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3248033660" sldId="1058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102012359" sldId="1059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3217911195" sldId="1060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179773911" sldId="1061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35607161" sldId="1062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331669862" sldId="1063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432055802" sldId="1064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404262664" sldId="1065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009508780" sldId="1066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2644606965" sldId="1068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565221120" sldId="1069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758439582" sldId="1071"/>
        </pc:sldMkLst>
      </pc:sldChg>
      <pc:sldChg chg="add del">
        <pc:chgData name="Cheng Ran" userId="dbeed8448c6bb12c" providerId="LiveId" clId="{C369B8FB-E802-4018-B885-03714830B21A}" dt="2022-12-11T12:53:42.217" v="6" actId="47"/>
        <pc:sldMkLst>
          <pc:docMk/>
          <pc:sldMk cId="1602631925" sldId="10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12/11/2022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9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</a:t>
            </a:r>
            <a:r>
              <a:rPr lang="en-US" altLang="zh-CN" sz="3200" dirty="0">
                <a:latin typeface="Lato" panose="020F0502020204030203" pitchFamily="34" charset="0"/>
              </a:rPr>
              <a:t>13</a:t>
            </a:r>
            <a:r>
              <a:rPr lang="en-US" altLang="en-US" sz="3200" dirty="0">
                <a:latin typeface="Lato" panose="020F0502020204030203" pitchFamily="34" charset="0"/>
              </a:rPr>
              <a:t>: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View;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Access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Control</a:t>
            </a:r>
            <a:endParaRPr lang="en-US" altLang="en-US" sz="32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de-DE" altLang="zh-CN" sz="3200" b="1" spc="-1" dirty="0">
                <a:latin typeface="Lato" panose="020F0502020204030203"/>
                <a:ea typeface="MS PGothic" panose="020B0600070205080204" pitchFamily="34" charset="-128"/>
              </a:rPr>
              <a:t>Ran </a:t>
            </a:r>
            <a:r>
              <a:rPr lang="en-US" altLang="zh-CN" sz="3200" b="1" spc="-1" dirty="0">
                <a:latin typeface="Lato" panose="020F0502020204030203"/>
                <a:ea typeface="MS PGothic" panose="020B0600070205080204" pitchFamily="34" charset="-128"/>
              </a:rPr>
              <a:t>Cheng</a:t>
            </a:r>
            <a:endParaRPr lang="de-DE" altLang="zh-CN" sz="1000" b="1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150" y="6934200"/>
            <a:ext cx="107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Dr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Yuxin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and the authors of Database System Concepts (7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FE352-95FA-83B1-5CCB-A5967238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can be as a complicated query as you want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will usually return something that </a:t>
            </a:r>
            <a:r>
              <a:rPr lang="en-US" u="sng" dirty="0"/>
              <a:t>isn't as normalized as your tables</a:t>
            </a:r>
            <a:r>
              <a:rPr lang="en-US" dirty="0"/>
              <a:t>, </a:t>
            </a:r>
            <a:r>
              <a:rPr lang="en-US" dirty="0">
                <a:solidFill>
                  <a:srgbClr val="A2424F"/>
                </a:solidFill>
              </a:rPr>
              <a:t>but easier to understand</a:t>
            </a:r>
            <a:r>
              <a:rPr lang="en-US" dirty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Imagine: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endParaRPr lang="en-US" dirty="0"/>
          </a:p>
          <a:p>
            <a:pPr lvl="1"/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language’s</a:t>
            </a:r>
            <a:r>
              <a:rPr lang="zh-CN" altLang="en-US" dirty="0"/>
              <a:t> </a:t>
            </a:r>
            <a:r>
              <a:rPr lang="en-US" altLang="zh-CN" dirty="0"/>
              <a:t>view:</a:t>
            </a:r>
          </a:p>
          <a:p>
            <a:pPr lvl="2"/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9485C-10CC-335C-1B38-8E5E0E0A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vs. Table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2934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32545-BE46-823B-929D-CFD964B8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created,</a:t>
            </a:r>
          </a:p>
          <a:p>
            <a:pPr lvl="1"/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we can query the view exactly as if it were a table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31B66-CEC3-C5E4-18EC-D8B016DD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vs. Table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60D31-BDD4-7CDB-FB79-39E82F02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3" y="3005290"/>
            <a:ext cx="5740992" cy="4124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37B53-9A53-C865-A7B4-91F733A6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733800"/>
            <a:ext cx="4510368" cy="26670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EEEEC94-35D3-12C5-EB1D-FC239CDDC6EE}"/>
              </a:ext>
            </a:extLst>
          </p:cNvPr>
          <p:cNvSpPr/>
          <p:nvPr/>
        </p:nvSpPr>
        <p:spPr bwMode="auto">
          <a:xfrm>
            <a:off x="7405625" y="4724400"/>
            <a:ext cx="560745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671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32545-BE46-823B-929D-CFD964B8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created,</a:t>
            </a:r>
          </a:p>
          <a:p>
            <a:pPr lvl="1"/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we can query the view exactly as if it were a table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31B66-CEC3-C5E4-18EC-D8B016DD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vs. Table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60D31-BDD4-7CDB-FB79-39E82F02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3" y="3005290"/>
            <a:ext cx="5740992" cy="4124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37B53-9A53-C865-A7B4-91F733A6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733800"/>
            <a:ext cx="4510368" cy="26670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EEEEC94-35D3-12C5-EB1D-FC239CDDC6EE}"/>
              </a:ext>
            </a:extLst>
          </p:cNvPr>
          <p:cNvSpPr/>
          <p:nvPr/>
        </p:nvSpPr>
        <p:spPr bwMode="auto">
          <a:xfrm>
            <a:off x="7405625" y="4724400"/>
            <a:ext cx="560745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60763-46F8-DE7F-51C5-7D8A3B84AC70}"/>
              </a:ext>
            </a:extLst>
          </p:cNvPr>
          <p:cNvSpPr/>
          <p:nvPr/>
        </p:nvSpPr>
        <p:spPr bwMode="auto">
          <a:xfrm>
            <a:off x="3800771" y="4296335"/>
            <a:ext cx="923629" cy="2756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38F28-CC83-1241-CC68-D7FA09E6480A}"/>
              </a:ext>
            </a:extLst>
          </p:cNvPr>
          <p:cNvSpPr/>
          <p:nvPr/>
        </p:nvSpPr>
        <p:spPr bwMode="auto">
          <a:xfrm>
            <a:off x="9215096" y="5125570"/>
            <a:ext cx="923629" cy="2756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A4C7E-C531-7020-8A41-2E8C0EC0CC46}"/>
              </a:ext>
            </a:extLst>
          </p:cNvPr>
          <p:cNvSpPr/>
          <p:nvPr/>
        </p:nvSpPr>
        <p:spPr>
          <a:xfrm>
            <a:off x="9868796" y="3556337"/>
            <a:ext cx="3321088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Use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 view name in the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… as if it were a “table”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EDF96C8-477F-B73C-F296-443D1E5AFD4C}"/>
              </a:ext>
            </a:extLst>
          </p:cNvPr>
          <p:cNvCxnSpPr>
            <a:stCxn id="8" idx="0"/>
            <a:endCxn id="10" idx="0"/>
          </p:cNvCxnSpPr>
          <p:nvPr/>
        </p:nvCxnSpPr>
        <p:spPr bwMode="auto">
          <a:xfrm rot="5400000" flipH="1" flipV="1">
            <a:off x="7525964" y="292959"/>
            <a:ext cx="739998" cy="7266754"/>
          </a:xfrm>
          <a:prstGeom prst="bentConnector3">
            <a:avLst>
              <a:gd name="adj1" fmla="val 130892"/>
            </a:avLst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DCA159E-A7CE-F2ED-AEE6-3E84F89D145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 bwMode="auto">
          <a:xfrm rot="5400000">
            <a:off x="10326341" y="3922571"/>
            <a:ext cx="553570" cy="18524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84433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00D2B-9FC7-97D2-DFBA-1B8C9207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When the rows change in the tables where a view relies on, the result of a view will change as well</a:t>
            </a:r>
            <a:endParaRPr lang="en-US" dirty="0"/>
          </a:p>
          <a:p>
            <a:pPr marL="0" indent="0">
              <a:buNone/>
            </a:pPr>
            <a:endParaRPr lang="en-CN" dirty="0"/>
          </a:p>
          <a:p>
            <a:pPr lvl="1"/>
            <a:r>
              <a:rPr lang="en-CN" dirty="0"/>
              <a:t>Think it like a table variable, or a query result</a:t>
            </a:r>
          </a:p>
          <a:p>
            <a:pPr lvl="1"/>
            <a:endParaRPr lang="en-CN" dirty="0"/>
          </a:p>
          <a:p>
            <a:pPr lvl="1"/>
            <a:r>
              <a:rPr lang="en-CN" dirty="0"/>
              <a:t>* Or, think it like a relational function which </a:t>
            </a:r>
            <a:r>
              <a:rPr lang="en-CN" dirty="0">
                <a:solidFill>
                  <a:srgbClr val="A2424F"/>
                </a:solidFill>
              </a:rPr>
              <a:t>returns a relation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AC709-2FC4-4620-94AB-A78985EC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Dynamic Content in Views</a:t>
            </a:r>
          </a:p>
        </p:txBody>
      </p:sp>
    </p:spTree>
    <p:extLst>
      <p:ext uri="{BB962C8B-B14F-4D97-AF65-F5344CB8AC3E}">
        <p14:creationId xmlns:p14="http://schemas.microsoft.com/office/powerpoint/2010/main" val="24611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64271-842E-C04E-9BD8-5A7E39AD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Beware that </a:t>
            </a:r>
            <a:r>
              <a:rPr lang="en-US" altLang="zh-CN" dirty="0">
                <a:solidFill>
                  <a:srgbClr val="A2424F"/>
                </a:solidFill>
              </a:rPr>
              <a:t>columns</a:t>
            </a:r>
            <a:r>
              <a:rPr lang="en-US" altLang="zh-CN" dirty="0"/>
              <a:t> are the one in tables </a:t>
            </a:r>
            <a:r>
              <a:rPr lang="en-US" altLang="zh-CN" u="sng" dirty="0"/>
              <a:t>when the view was created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Columns added later</a:t>
            </a:r>
            <a:r>
              <a:rPr lang="en-US" dirty="0"/>
              <a:t> to tables in the view </a:t>
            </a:r>
            <a:r>
              <a:rPr lang="en-US" dirty="0">
                <a:solidFill>
                  <a:srgbClr val="A2424F"/>
                </a:solidFill>
              </a:rPr>
              <a:t>won’t be added</a:t>
            </a:r>
            <a:r>
              <a:rPr lang="en-US" dirty="0"/>
              <a:t> even if the view was created with “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And, </a:t>
            </a:r>
            <a:r>
              <a:rPr lang="en-US" dirty="0">
                <a:solidFill>
                  <a:srgbClr val="A2424F"/>
                </a:solidFill>
              </a:rPr>
              <a:t>“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</a:t>
            </a:r>
            <a:r>
              <a:rPr lang="en-US" dirty="0">
                <a:solidFill>
                  <a:srgbClr val="A2424F"/>
                </a:solidFill>
              </a:rPr>
              <a:t>” is a bad practice </a:t>
            </a:r>
            <a:r>
              <a:rPr lang="en-US" dirty="0"/>
              <a:t>in view. </a:t>
            </a:r>
            <a:r>
              <a:rPr lang="en-US" dirty="0">
                <a:solidFill>
                  <a:srgbClr val="A2424F"/>
                </a:solidFill>
              </a:rPr>
              <a:t>We will not know</a:t>
            </a:r>
            <a:r>
              <a:rPr lang="en-US" dirty="0"/>
              <a:t> what </a:t>
            </a:r>
            <a:r>
              <a:rPr lang="en-US" u="sng" dirty="0"/>
              <a:t>exact columns</a:t>
            </a:r>
            <a:r>
              <a:rPr lang="en-US" dirty="0"/>
              <a:t> are selected once the columns in the tables are changed.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086333-F415-CB0C-43A3-539D6ED6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Dynamic Content in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8EF8F-1AEA-FFF5-2863-E055AD46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51" y="4018923"/>
            <a:ext cx="7414497" cy="42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92DED-5703-F527-16D6-581801AF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View looks like Table, tastes like Table</a:t>
            </a:r>
            <a:r>
              <a:rPr lang="en-US" dirty="0"/>
              <a:t> – </a:t>
            </a:r>
            <a:r>
              <a:rPr lang="en-US" b="1" dirty="0">
                <a:solidFill>
                  <a:srgbClr val="A2424F"/>
                </a:solidFill>
              </a:rPr>
              <a:t>functionalized (</a:t>
            </a:r>
            <a:r>
              <a:rPr lang="zh-CN" altLang="en-US" b="1" dirty="0">
                <a:solidFill>
                  <a:srgbClr val="A2424F"/>
                </a:solidFill>
              </a:rPr>
              <a:t>函数化</a:t>
            </a:r>
            <a:r>
              <a:rPr lang="en-US" b="1" dirty="0">
                <a:solidFill>
                  <a:srgbClr val="A2424F"/>
                </a:solidFill>
              </a:rPr>
              <a:t>)</a:t>
            </a:r>
            <a:r>
              <a:rPr lang="en-US" dirty="0"/>
              <a:t> Table</a:t>
            </a:r>
            <a:endParaRPr lang="en-CN" dirty="0"/>
          </a:p>
          <a:p>
            <a:pPr lvl="1"/>
            <a:r>
              <a:rPr lang="en-CN" dirty="0"/>
              <a:t>Sometimes it is used as a table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endParaRPr lang="en-US" altLang="zh-CN" dirty="0"/>
          </a:p>
          <a:p>
            <a:pPr marL="0" indent="-17145">
              <a:buNone/>
            </a:pPr>
            <a:r>
              <a:rPr lang="en-US" dirty="0"/>
              <a:t>AI is functionalized intelligence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-17145">
              <a:buNone/>
            </a:pPr>
            <a:endParaRPr lang="en-US" dirty="0"/>
          </a:p>
          <a:p>
            <a:pPr marL="0" indent="-17145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35B25-DB7B-719B-1D5F-C3E55BE3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vs. Table (Cont.)</a:t>
            </a:r>
            <a:endParaRPr lang="en-C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29373F5-964D-9643-619A-6BDBD5740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E1EF8A-0606-4019-2391-C50A6B88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72000"/>
            <a:ext cx="5524979" cy="2789162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00872C6-6514-A0E3-1B37-F1D79F45F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793914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3B2C4F4-39F4-A031-DBD0-59224823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8077200" cy="45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3C7034B-988C-D76A-AE8E-7A11EC927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38" y="3352800"/>
            <a:ext cx="830748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92DED-5703-F527-16D6-581801AF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View looks like Table, tastes like Table</a:t>
            </a:r>
          </a:p>
          <a:p>
            <a:pPr lvl="1"/>
            <a:r>
              <a:rPr lang="en-CN" dirty="0"/>
              <a:t>Sometimes it is used as a table</a:t>
            </a:r>
          </a:p>
          <a:p>
            <a:endParaRPr lang="en-CN" dirty="0"/>
          </a:p>
          <a:p>
            <a:pPr lvl="1"/>
            <a:r>
              <a:rPr lang="en-CN" dirty="0"/>
              <a:t>Usage Scenario 1: </a:t>
            </a:r>
            <a:r>
              <a:rPr lang="en-CN" dirty="0">
                <a:solidFill>
                  <a:srgbClr val="A2424F"/>
                </a:solidFill>
              </a:rPr>
              <a:t>Simplify Complex Queries</a:t>
            </a:r>
          </a:p>
          <a:p>
            <a:pPr lvl="2"/>
            <a:r>
              <a:rPr lang="en-CN" dirty="0"/>
              <a:t>Simplify a complicated query result into a single named query</a:t>
            </a:r>
          </a:p>
          <a:p>
            <a:pPr lvl="2"/>
            <a:r>
              <a:rPr lang="en-CN" dirty="0"/>
              <a:t>E.g. </a:t>
            </a:r>
            <a:r>
              <a:rPr lang="en-US" dirty="0"/>
              <a:t>Many business reports are based on the same set of joins, with just variations on the columns that you aggregate or order by </a:t>
            </a:r>
            <a:endParaRPr lang="en-US" dirty="0">
              <a:solidFill>
                <a:srgbClr val="A2424F"/>
              </a:solidFill>
            </a:endParaRPr>
          </a:p>
          <a:p>
            <a:pPr lvl="3"/>
            <a:r>
              <a:rPr lang="en-CN" dirty="0"/>
              <a:t>One command, same query</a:t>
            </a:r>
            <a:r>
              <a:rPr lang="en-US" dirty="0"/>
              <a:t> </a:t>
            </a:r>
            <a:r>
              <a:rPr lang="en-US" dirty="0">
                <a:solidFill>
                  <a:srgbClr val="A2424F"/>
                </a:solidFill>
              </a:rPr>
              <a:t>(</a:t>
            </a:r>
            <a:r>
              <a:rPr lang="en-US" altLang="zh-CN" dirty="0">
                <a:solidFill>
                  <a:srgbClr val="A2424F"/>
                </a:solidFill>
              </a:rPr>
              <a:t>Example? )</a:t>
            </a:r>
            <a:endParaRPr lang="en-US" dirty="0">
              <a:solidFill>
                <a:srgbClr val="A2424F"/>
              </a:solidFill>
            </a:endParaRPr>
          </a:p>
          <a:p>
            <a:pPr lvl="3"/>
            <a:r>
              <a:rPr lang="zh-CN" altLang="en-US" dirty="0">
                <a:solidFill>
                  <a:srgbClr val="A2424F"/>
                </a:solidFill>
              </a:rPr>
              <a:t>饭卡余额</a:t>
            </a:r>
            <a:endParaRPr lang="en-CN" dirty="0">
              <a:solidFill>
                <a:srgbClr val="A2424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35B25-DB7B-719B-1D5F-C3E55BE3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vs. Table (Cont.)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556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92DED-5703-F527-16D6-581801AF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543800" cy="5334000"/>
          </a:xfrm>
        </p:spPr>
        <p:txBody>
          <a:bodyPr/>
          <a:lstStyle/>
          <a:p>
            <a:r>
              <a:rPr lang="en-CN" dirty="0"/>
              <a:t>View looks like Table, tastes like Table</a:t>
            </a:r>
          </a:p>
          <a:p>
            <a:pPr lvl="1"/>
            <a:r>
              <a:rPr lang="en-CN" dirty="0"/>
              <a:t>Sometimes it is used as a table</a:t>
            </a:r>
          </a:p>
          <a:p>
            <a:endParaRPr lang="en-CN" dirty="0"/>
          </a:p>
          <a:p>
            <a:pPr lvl="1"/>
            <a:r>
              <a:rPr lang="en-CN" dirty="0"/>
              <a:t>Usage Scenario </a:t>
            </a:r>
            <a:r>
              <a:rPr lang="en-US" dirty="0"/>
              <a:t>2: </a:t>
            </a:r>
            <a:r>
              <a:rPr lang="en-US" dirty="0">
                <a:solidFill>
                  <a:srgbClr val="A2424F"/>
                </a:solidFill>
              </a:rPr>
              <a:t>An alternative way to implement </a:t>
            </a:r>
            <a:r>
              <a:rPr lang="en-US" b="1" dirty="0">
                <a:solidFill>
                  <a:srgbClr val="A2424F"/>
                </a:solidFill>
              </a:rPr>
              <a:t>E-R models</a:t>
            </a:r>
          </a:p>
          <a:p>
            <a:pPr lvl="2"/>
            <a:r>
              <a:rPr lang="en-US" dirty="0"/>
              <a:t>Sometimes, we may NOT be able to use tables to model entities and relationships</a:t>
            </a:r>
          </a:p>
          <a:p>
            <a:pPr lvl="3"/>
            <a:r>
              <a:rPr lang="en-CN" dirty="0"/>
              <a:t>Access control</a:t>
            </a:r>
            <a:r>
              <a:rPr lang="en-US" dirty="0"/>
              <a:t> (</a:t>
            </a:r>
            <a:r>
              <a:rPr lang="zh-CN" altLang="en-US" dirty="0"/>
              <a:t>部分可见</a:t>
            </a:r>
            <a:r>
              <a:rPr lang="en-US" dirty="0"/>
              <a:t>)</a:t>
            </a:r>
            <a:endParaRPr lang="en-CN" dirty="0"/>
          </a:p>
          <a:p>
            <a:pPr lvl="3"/>
            <a:r>
              <a:rPr lang="en-CN" dirty="0"/>
              <a:t>Dirty and messy original data</a:t>
            </a:r>
            <a:r>
              <a:rPr lang="en-US" dirty="0"/>
              <a:t> (</a:t>
            </a:r>
            <a:r>
              <a:rPr lang="zh-CN" altLang="en-US" dirty="0"/>
              <a:t>预处理</a:t>
            </a:r>
            <a:r>
              <a:rPr lang="en-US" dirty="0"/>
              <a:t>)</a:t>
            </a:r>
            <a:endParaRPr lang="en-CN" dirty="0"/>
          </a:p>
          <a:p>
            <a:pPr lvl="2"/>
            <a:r>
              <a:rPr lang="en-CN" dirty="0"/>
              <a:t>Since views look like tables, we can use views to represent entities or relationships</a:t>
            </a:r>
          </a:p>
          <a:p>
            <a:pPr lvl="3"/>
            <a:r>
              <a:rPr lang="en-CN" dirty="0"/>
              <a:t>… based on some existing objects (like tables)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35B25-DB7B-719B-1D5F-C3E55BE3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vs. Table (Cont.)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AD0AF-AF34-1826-C9FE-01C2B483AB74}"/>
              </a:ext>
            </a:extLst>
          </p:cNvPr>
          <p:cNvSpPr/>
          <p:nvPr/>
        </p:nvSpPr>
        <p:spPr bwMode="auto">
          <a:xfrm>
            <a:off x="9372600" y="6934200"/>
            <a:ext cx="44958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There are more than one way to implement E-R models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B1EF41B-55F0-F989-5A73-1847DB000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7958631" y="762000"/>
            <a:ext cx="6656003" cy="59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6BA3E6-DA0C-4948-3935-F6BC9EB0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View looks like Table, tastes like Table</a:t>
            </a:r>
          </a:p>
          <a:p>
            <a:pPr lvl="1"/>
            <a:r>
              <a:rPr lang="en-CN" dirty="0"/>
              <a:t>But it is still not a table.</a:t>
            </a:r>
          </a:p>
          <a:p>
            <a:pPr lvl="1"/>
            <a:r>
              <a:rPr lang="en-CN" dirty="0"/>
              <a:t>In some cases, it may cause performance issues or unnecessary operations</a:t>
            </a:r>
          </a:p>
          <a:p>
            <a:pPr lvl="2"/>
            <a:r>
              <a:rPr lang="en-CN" dirty="0"/>
              <a:t>* … since the users of the views don’t know the details of t</a:t>
            </a:r>
            <a:r>
              <a:rPr lang="en-US" dirty="0"/>
              <a:t>he</a:t>
            </a:r>
            <a:r>
              <a:rPr lang="en-CN" dirty="0"/>
              <a:t>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6202F-3AB6-5540-4A79-95909E5F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Drawback of Views</a:t>
            </a:r>
          </a:p>
        </p:txBody>
      </p:sp>
    </p:spTree>
    <p:extLst>
      <p:ext uri="{BB962C8B-B14F-4D97-AF65-F5344CB8AC3E}">
        <p14:creationId xmlns:p14="http://schemas.microsoft.com/office/powerpoint/2010/main" val="408526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6BA3E6-DA0C-4948-3935-F6BC9EB0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View looks like Table, tastes like Table</a:t>
            </a:r>
          </a:p>
          <a:p>
            <a:pPr lvl="1"/>
            <a:r>
              <a:rPr lang="en-CN" dirty="0"/>
              <a:t>Example: A refined way to display the </a:t>
            </a:r>
            <a:r>
              <a:rPr lang="en-CN" b="1" dirty="0">
                <a:solidFill>
                  <a:srgbClr val="A2424F"/>
                </a:solidFill>
              </a:rPr>
              <a:t>credit information</a:t>
            </a:r>
            <a:r>
              <a:rPr lang="en-US" b="1" dirty="0">
                <a:solidFill>
                  <a:srgbClr val="A2424F"/>
                </a:solidFill>
              </a:rPr>
              <a:t> </a:t>
            </a:r>
            <a:r>
              <a:rPr lang="en-CN" dirty="0"/>
              <a:t>with a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6202F-3AB6-5540-4A79-95909E5F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Drawback of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B46FD-1515-7FD9-CEA1-CCF5CA3A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686434"/>
            <a:ext cx="6438900" cy="5543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84AD1-C8B4-107C-FE33-0DBD107F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87" y="3701376"/>
            <a:ext cx="6515100" cy="2395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64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8751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6BA3E6-DA0C-4948-3935-F6BC9EB0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3411200" cy="5334000"/>
          </a:xfrm>
        </p:spPr>
        <p:txBody>
          <a:bodyPr/>
          <a:lstStyle/>
          <a:p>
            <a:r>
              <a:rPr lang="en-CN" dirty="0"/>
              <a:t>View looks like Table, tastes like Table</a:t>
            </a:r>
            <a:r>
              <a:rPr lang="en-US" dirty="0"/>
              <a:t>, </a:t>
            </a:r>
            <a:r>
              <a:rPr lang="en-US" dirty="0">
                <a:solidFill>
                  <a:srgbClr val="A2424F"/>
                </a:solidFill>
              </a:rPr>
              <a:t>BUT if you REALLY treat it as a Table</a:t>
            </a:r>
            <a:endParaRPr lang="en-CN" dirty="0">
              <a:solidFill>
                <a:srgbClr val="A2424F"/>
              </a:solidFill>
            </a:endParaRPr>
          </a:p>
          <a:p>
            <a:pPr lvl="1"/>
            <a:r>
              <a:rPr lang="en-CN" dirty="0"/>
              <a:t>Example: A refined way to display the credit information with a view</a:t>
            </a:r>
          </a:p>
          <a:p>
            <a:pPr lvl="2"/>
            <a:r>
              <a:rPr lang="en-CN" dirty="0"/>
              <a:t>However, if we only want to get all distinct movie titles, it will return the correct result, but there are a lot of useless works in the internal query of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6202F-3AB6-5540-4A79-95909E5F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Drawback of 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134D9-273F-FD1D-E542-1BFFDD60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653452"/>
            <a:ext cx="5160721" cy="4442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13D99D-4FB6-9977-5D82-D29F94D82BBF}"/>
              </a:ext>
            </a:extLst>
          </p:cNvPr>
          <p:cNvSpPr/>
          <p:nvPr/>
        </p:nvSpPr>
        <p:spPr bwMode="auto">
          <a:xfrm>
            <a:off x="7467600" y="5181600"/>
            <a:ext cx="3581400" cy="13716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FD2E8A07-AA97-2971-E106-F454CAA90DC4}"/>
              </a:ext>
            </a:extLst>
          </p:cNvPr>
          <p:cNvSpPr/>
          <p:nvPr/>
        </p:nvSpPr>
        <p:spPr bwMode="auto">
          <a:xfrm rot="2700000">
            <a:off x="9833556" y="5081496"/>
            <a:ext cx="1219200" cy="1219200"/>
          </a:xfrm>
          <a:prstGeom prst="plus">
            <a:avLst>
              <a:gd name="adj" fmla="val 47266"/>
            </a:avLst>
          </a:prstGeom>
          <a:solidFill>
            <a:srgbClr val="A242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90CDE-1458-D148-A30B-C0FE18115A28}"/>
              </a:ext>
            </a:extLst>
          </p:cNvPr>
          <p:cNvSpPr/>
          <p:nvPr/>
        </p:nvSpPr>
        <p:spPr>
          <a:xfrm>
            <a:off x="11100381" y="6953161"/>
            <a:ext cx="3668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Do we really need the joins?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33033F-C239-030C-5928-F479FFCC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0" y="4402046"/>
            <a:ext cx="3860182" cy="25781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8D42CB26-7FD6-96A3-FD18-7C074C6FD950}"/>
              </a:ext>
            </a:extLst>
          </p:cNvPr>
          <p:cNvSpPr/>
          <p:nvPr/>
        </p:nvSpPr>
        <p:spPr bwMode="auto">
          <a:xfrm>
            <a:off x="5673242" y="5348196"/>
            <a:ext cx="560745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25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90833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0CFF1C-B5F2-9FC7-5624-168432A5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5791200" cy="5334000"/>
          </a:xfrm>
        </p:spPr>
        <p:txBody>
          <a:bodyPr/>
          <a:lstStyle/>
          <a:p>
            <a:r>
              <a:rPr lang="en-US" dirty="0"/>
              <a:t>To access a database, you must be authenticated, which often means entering a username and a password.</a:t>
            </a:r>
          </a:p>
          <a:p>
            <a:pPr lvl="1"/>
            <a:r>
              <a:rPr lang="en-US" dirty="0"/>
              <a:t>If you don’t set a proper password, you will put your database system in danger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ADE48E-4A3C-B161-771D-9A055EFD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Authentication</a:t>
            </a:r>
            <a:r>
              <a:rPr lang="en-US" dirty="0"/>
              <a:t> (</a:t>
            </a:r>
            <a:r>
              <a:rPr lang="zh-CN" altLang="en-US" dirty="0"/>
              <a:t>身份验证</a:t>
            </a:r>
            <a:r>
              <a:rPr lang="en-US" dirty="0"/>
              <a:t>)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BBF43-8ACA-7385-B354-A90A0FB49AAF}"/>
              </a:ext>
            </a:extLst>
          </p:cNvPr>
          <p:cNvSpPr/>
          <p:nvPr/>
        </p:nvSpPr>
        <p:spPr>
          <a:xfrm>
            <a:off x="6907456" y="6400800"/>
            <a:ext cx="662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www.zdnet.com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/article/mongodb-ransacked-now-27000-databases-hit-in-mass-ransom-attacks/</a:t>
            </a:r>
            <a:endParaRPr lang="en-CN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7D85B-FFC2-A3BA-E3B7-D6F08D1F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25" y="2049462"/>
            <a:ext cx="709246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5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DA3A9B-AF6E-069B-BD60-39C1B6DA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Besides, DBMS usually provide </a:t>
            </a:r>
            <a:r>
              <a:rPr lang="en-CN" dirty="0">
                <a:solidFill>
                  <a:srgbClr val="A2424F"/>
                </a:solidFill>
              </a:rPr>
              <a:t>another layer of access control</a:t>
            </a:r>
            <a:r>
              <a:rPr lang="en-CN" dirty="0"/>
              <a:t> on objects in the system</a:t>
            </a:r>
          </a:p>
          <a:p>
            <a:pPr lvl="1"/>
            <a:r>
              <a:rPr lang="en-CN" dirty="0"/>
              <a:t>Operations (select, update, insert, delete, etc.)</a:t>
            </a:r>
          </a:p>
          <a:p>
            <a:pPr lvl="1"/>
            <a:r>
              <a:rPr lang="en-CN" dirty="0"/>
              <a:t>Objects (table, database, views, trigger,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7B6ED4-264C-E0C8-584F-83A7F903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Privileges</a:t>
            </a:r>
          </a:p>
        </p:txBody>
      </p:sp>
    </p:spTree>
    <p:extLst>
      <p:ext uri="{BB962C8B-B14F-4D97-AF65-F5344CB8AC3E}">
        <p14:creationId xmlns:p14="http://schemas.microsoft.com/office/powerpoint/2010/main" val="384510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254C05-009C-3427-99BA-94FDE269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grant</a:t>
            </a:r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 and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revoke</a:t>
            </a:r>
          </a:p>
          <a:p>
            <a:pPr lvl="1"/>
            <a:r>
              <a:rPr lang="en-CN" dirty="0">
                <a:latin typeface="Lato" panose="020F0502020204030203" pitchFamily="34" charset="77"/>
                <a:cs typeface="Consolas" panose="020B0609020204030204" pitchFamily="49" charset="0"/>
              </a:rPr>
              <a:t>Can be used on the table or the database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CED8E0-F16F-3A04-1213-D50D97EB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Grant a</a:t>
            </a:r>
            <a:r>
              <a:rPr lang="en-US" dirty="0" err="1"/>
              <a:t>nd</a:t>
            </a:r>
            <a:r>
              <a:rPr lang="en-CN" dirty="0"/>
              <a:t> Revoke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7A4C8-D76E-B6E0-797B-41ABE6591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7211650" cy="405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D50A9-7646-CDDF-E3D8-BF33A338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124200"/>
            <a:ext cx="2641600" cy="391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9C446D-FAC1-2CCB-81A3-D6E4D6A71418}"/>
              </a:ext>
            </a:extLst>
          </p:cNvPr>
          <p:cNvSpPr/>
          <p:nvPr/>
        </p:nvSpPr>
        <p:spPr>
          <a:xfrm>
            <a:off x="8483600" y="7176700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www.postgresql.org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/docs/current/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sql-grant.html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1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2016B-5A8C-6F1B-83DD-4FC90755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User access control</a:t>
            </a:r>
          </a:p>
          <a:p>
            <a:pPr lvl="1"/>
            <a:r>
              <a:rPr lang="en-CN" dirty="0"/>
              <a:t>By creating a view that only returns rows associated with the user name, we can control the privileges for a specific user in this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65304F-E80F-2C27-8F74-363FE2DE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How Can Views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C7A7-AA38-5E11-1ECB-9AC8E964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81400"/>
            <a:ext cx="3803136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906CC-4370-4AD5-8697-0EAC1C0B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80" y="3200400"/>
            <a:ext cx="6126571" cy="45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2016B-5A8C-6F1B-83DD-4FC90755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User access control</a:t>
            </a:r>
          </a:p>
          <a:p>
            <a:pPr lvl="1"/>
            <a:r>
              <a:rPr lang="en-CN" dirty="0"/>
              <a:t>By creating a view that only returns rows associated with the user name, we can control the privileges for a specific user in this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65304F-E80F-2C27-8F74-363FE2DE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How Can Views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C7A7-AA38-5E11-1ECB-9AC8E964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3803136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906CC-4370-4AD5-8697-0EAC1C0B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276600"/>
            <a:ext cx="6126571" cy="4507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0F3DBA-6A35-E290-3D27-1218D57A5358}"/>
              </a:ext>
            </a:extLst>
          </p:cNvPr>
          <p:cNvSpPr/>
          <p:nvPr/>
        </p:nvSpPr>
        <p:spPr bwMode="auto">
          <a:xfrm>
            <a:off x="9723142" y="6705600"/>
            <a:ext cx="648478" cy="3048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91B6D-D2AC-8D2F-B563-89E02E356066}"/>
              </a:ext>
            </a:extLst>
          </p:cNvPr>
          <p:cNvSpPr/>
          <p:nvPr/>
        </p:nvSpPr>
        <p:spPr>
          <a:xfrm>
            <a:off x="10524020" y="6197768"/>
            <a:ext cx="449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: An internal variable that returns the current user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Remember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in triggers?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How about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NULL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and </a:t>
            </a:r>
            <a:r>
              <a:rPr lang="en-US" altLang="zh-CN" sz="2000" b="1" dirty="0">
                <a:solidFill>
                  <a:srgbClr val="A2424F"/>
                </a:solidFill>
                <a:latin typeface="Lato" panose="020F0502020204030203" pitchFamily="34" charset="77"/>
              </a:rPr>
              <a:t>old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in triggers?</a:t>
            </a:r>
          </a:p>
        </p:txBody>
      </p:sp>
    </p:spTree>
    <p:extLst>
      <p:ext uri="{BB962C8B-B14F-4D97-AF65-F5344CB8AC3E}">
        <p14:creationId xmlns:p14="http://schemas.microsoft.com/office/powerpoint/2010/main" val="6797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3B3B25-D730-267F-E0E6-44E50E49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Trigger functions are always declared as “RETURNS trigger”, but what you actually have to return is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b="1" dirty="0">
                <a:solidFill>
                  <a:srgbClr val="A2424F"/>
                </a:solidFill>
              </a:rPr>
              <a:t>statement level </a:t>
            </a:r>
            <a:r>
              <a:rPr lang="en-US" altLang="zh-CN" dirty="0"/>
              <a:t>triggers, the value always </a:t>
            </a:r>
            <a:r>
              <a:rPr lang="en-US" altLang="zh-CN" b="1" dirty="0">
                <a:solidFill>
                  <a:srgbClr val="A2424F"/>
                </a:solidFill>
              </a:rPr>
              <a:t>NULL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b="1" dirty="0">
                <a:solidFill>
                  <a:srgbClr val="A2424F"/>
                </a:solidFill>
              </a:rPr>
              <a:t>row level </a:t>
            </a:r>
            <a:r>
              <a:rPr lang="en-US" altLang="zh-CN" dirty="0"/>
              <a:t>triggers, a </a:t>
            </a:r>
            <a:r>
              <a:rPr lang="en-US" altLang="zh-CN" b="1" dirty="0">
                <a:solidFill>
                  <a:srgbClr val="A2424F"/>
                </a:solidFill>
              </a:rPr>
              <a:t>row</a:t>
            </a:r>
            <a:r>
              <a:rPr lang="en-US" altLang="zh-CN" dirty="0"/>
              <a:t> of the table on which the trigger is defined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A2424F"/>
                </a:solidFill>
              </a:rPr>
              <a:t>return value is ignored</a:t>
            </a:r>
            <a:r>
              <a:rPr lang="en-US" altLang="zh-CN" dirty="0"/>
              <a:t> for </a:t>
            </a:r>
            <a:r>
              <a:rPr lang="en-US" altLang="zh-CN" b="1" dirty="0">
                <a:solidFill>
                  <a:srgbClr val="A2424F"/>
                </a:solidFill>
              </a:rPr>
              <a:t>row level AFTER </a:t>
            </a:r>
            <a:r>
              <a:rPr lang="en-US" altLang="zh-CN" dirty="0"/>
              <a:t>triggers, so you may as well return </a:t>
            </a:r>
            <a:r>
              <a:rPr lang="en-US" altLang="zh-CN" b="1" dirty="0">
                <a:solidFill>
                  <a:srgbClr val="A2424F"/>
                </a:solidFill>
              </a:rPr>
              <a:t>NULL</a:t>
            </a:r>
            <a:r>
              <a:rPr lang="en-US" altLang="zh-CN" dirty="0"/>
              <a:t> in that case. </a:t>
            </a:r>
          </a:p>
          <a:p>
            <a:r>
              <a:rPr lang="en-US" altLang="zh-CN" dirty="0"/>
              <a:t>For </a:t>
            </a:r>
            <a:r>
              <a:rPr lang="en-US" altLang="zh-CN" b="1" dirty="0">
                <a:solidFill>
                  <a:srgbClr val="A2424F"/>
                </a:solidFill>
              </a:rPr>
              <a:t>row level BEFORE triggers</a:t>
            </a:r>
            <a:r>
              <a:rPr lang="en-US" altLang="zh-CN" dirty="0"/>
              <a:t>, there are two cases:</a:t>
            </a:r>
          </a:p>
          <a:p>
            <a:pPr lvl="1"/>
            <a:r>
              <a:rPr lang="en-US" altLang="zh-CN" dirty="0"/>
              <a:t>if the trigger returns </a:t>
            </a:r>
            <a:r>
              <a:rPr lang="en-US" altLang="zh-CN" b="1" dirty="0">
                <a:solidFill>
                  <a:srgbClr val="A2424F"/>
                </a:solidFill>
              </a:rPr>
              <a:t>NULL</a:t>
            </a:r>
            <a:r>
              <a:rPr lang="en-US" altLang="zh-CN" dirty="0"/>
              <a:t>, the triggering operation is </a:t>
            </a:r>
            <a:r>
              <a:rPr lang="en-US" altLang="zh-CN" b="1" dirty="0">
                <a:solidFill>
                  <a:srgbClr val="A2424F"/>
                </a:solidFill>
              </a:rPr>
              <a:t>aborted</a:t>
            </a:r>
            <a:r>
              <a:rPr lang="en-US" altLang="zh-CN" dirty="0"/>
              <a:t>, and the row will not be modified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b="1" dirty="0">
                <a:solidFill>
                  <a:srgbClr val="A2424F"/>
                </a:solidFill>
              </a:rPr>
              <a:t>INSERT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A2424F"/>
                </a:solidFill>
              </a:rPr>
              <a:t>UPDATE</a:t>
            </a:r>
            <a:r>
              <a:rPr lang="en-US" altLang="zh-CN" dirty="0"/>
              <a:t> triggers, the returned row is the </a:t>
            </a:r>
            <a:r>
              <a:rPr lang="en-US" altLang="zh-CN" b="1" dirty="0">
                <a:solidFill>
                  <a:srgbClr val="A2424F"/>
                </a:solidFill>
              </a:rPr>
              <a:t>input</a:t>
            </a:r>
            <a:r>
              <a:rPr lang="en-US" altLang="zh-CN" dirty="0"/>
              <a:t> for the triggering DML statement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7E6FA4-48E5-9AB0-1742-D1C3ABF5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more about Trigger: 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34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13B3B25-D730-267F-E0E6-44E50E49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A2424F"/>
                </a:solidFill>
              </a:rPr>
              <a:t>NEW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A2424F"/>
                </a:solidFill>
              </a:rPr>
              <a:t>OLD</a:t>
            </a:r>
            <a:r>
              <a:rPr lang="en-US" altLang="zh-CN" dirty="0"/>
              <a:t> in row level triggers in a row level trigger function contain the </a:t>
            </a:r>
            <a:r>
              <a:rPr lang="en-US" altLang="zh-CN" b="1" dirty="0">
                <a:solidFill>
                  <a:srgbClr val="A2424F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A2424F"/>
                </a:solidFill>
              </a:rPr>
              <a:t>row version </a:t>
            </a:r>
            <a:r>
              <a:rPr lang="en-US" altLang="zh-CN" dirty="0"/>
              <a:t>and the </a:t>
            </a:r>
            <a:r>
              <a:rPr lang="en-US" altLang="zh-CN" b="1" dirty="0">
                <a:solidFill>
                  <a:srgbClr val="A2424F"/>
                </a:solidFill>
              </a:rPr>
              <a:t>old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A2424F"/>
                </a:solidFill>
              </a:rPr>
              <a:t>row version </a:t>
            </a:r>
            <a:r>
              <a:rPr lang="en-US" altLang="zh-CN" dirty="0">
                <a:solidFill>
                  <a:schemeClr val="tx1"/>
                </a:solidFill>
              </a:rPr>
              <a:t>respectively. </a:t>
            </a:r>
            <a:r>
              <a:rPr lang="en-US" altLang="zh-CN" dirty="0"/>
              <a:t>They can be used in the RETURN statement.</a:t>
            </a:r>
          </a:p>
          <a:p>
            <a:endParaRPr lang="en-US" altLang="zh-CN" dirty="0"/>
          </a:p>
          <a:p>
            <a:r>
              <a:rPr lang="en-US" altLang="zh-CN" dirty="0"/>
              <a:t>Note that NEW is NULL in ON DELETE triggers and OLD is NULL in ON INSERT triggers.</a:t>
            </a:r>
          </a:p>
          <a:p>
            <a:pPr marL="0" indent="-17145">
              <a:buNone/>
            </a:pPr>
            <a:endParaRPr lang="en-US" altLang="zh-CN" dirty="0"/>
          </a:p>
          <a:p>
            <a:pPr marL="0" indent="-17145">
              <a:buNone/>
            </a:pPr>
            <a:endParaRPr lang="en-US" altLang="zh-CN" dirty="0"/>
          </a:p>
          <a:p>
            <a:pPr marL="0" indent="-17145">
              <a:buNone/>
            </a:pPr>
            <a:endParaRPr lang="en-US" altLang="zh-CN" dirty="0"/>
          </a:p>
          <a:p>
            <a:pPr marL="0" indent="-17145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7E6FA4-48E5-9AB0-1742-D1C3ABF5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more about Trigger: NEW and OLD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3017CD0-5E78-A5F0-4718-243A48D0B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8795"/>
              </p:ext>
            </p:extLst>
          </p:nvPr>
        </p:nvGraphicFramePr>
        <p:xfrm>
          <a:off x="1066800" y="5486400"/>
          <a:ext cx="12954000" cy="2072640"/>
        </p:xfrm>
        <a:graphic>
          <a:graphicData uri="http://schemas.openxmlformats.org/drawingml/2006/table">
            <a:tbl>
              <a:tblPr/>
              <a:tblGrid>
                <a:gridCol w="4318000">
                  <a:extLst>
                    <a:ext uri="{9D8B030D-6E8A-4147-A177-3AD203B41FA5}">
                      <a16:colId xmlns:a16="http://schemas.microsoft.com/office/drawing/2014/main" val="791879113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1961740781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3965542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trigger invocation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NEW is set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OLD is set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3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ON INSERT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1" dirty="0">
                          <a:solidFill>
                            <a:srgbClr val="A2424F"/>
                          </a:solidFill>
                        </a:rPr>
                        <a:t>new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="1" dirty="0">
                          <a:solidFill>
                            <a:srgbClr val="A2424F"/>
                          </a:solidFill>
                        </a:rPr>
                        <a:t>row version </a:t>
                      </a:r>
                      <a:endParaRPr lang="zh-CN" alt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dirty="0">
                          <a:effectLst/>
                        </a:rPr>
                        <a:t>NULL</a:t>
                      </a:r>
                      <a:endParaRPr lang="zh-CN" altLang="en-US" dirty="0">
                        <a:effectLst/>
                      </a:endParaRP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41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ON UPDATE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1" dirty="0">
                          <a:solidFill>
                            <a:srgbClr val="A2424F"/>
                          </a:solidFill>
                        </a:rPr>
                        <a:t>new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="1" dirty="0">
                          <a:solidFill>
                            <a:srgbClr val="A2424F"/>
                          </a:solidFill>
                        </a:rPr>
                        <a:t>row version </a:t>
                      </a:r>
                      <a:endParaRPr lang="zh-CN" alt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1" dirty="0">
                          <a:solidFill>
                            <a:srgbClr val="A2424F"/>
                          </a:solidFill>
                        </a:rPr>
                        <a:t>old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="1" dirty="0">
                          <a:solidFill>
                            <a:srgbClr val="A2424F"/>
                          </a:solidFill>
                        </a:rPr>
                        <a:t>row version </a:t>
                      </a:r>
                      <a:endParaRPr lang="zh-CN" alt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96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ON DELETE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dirty="0">
                          <a:effectLst/>
                        </a:rPr>
                        <a:t>NULL</a:t>
                      </a:r>
                      <a:endParaRPr lang="zh-CN" altLang="en-US" dirty="0">
                        <a:effectLst/>
                      </a:endParaRP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b="1" dirty="0">
                          <a:solidFill>
                            <a:srgbClr val="A2424F"/>
                          </a:solidFill>
                        </a:rPr>
                        <a:t>old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="1" dirty="0">
                          <a:solidFill>
                            <a:srgbClr val="A2424F"/>
                          </a:solidFill>
                        </a:rPr>
                        <a:t>row version </a:t>
                      </a:r>
                      <a:endParaRPr lang="zh-CN" altLang="en-US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T="60960" marB="60960" anchor="ctr">
                    <a:lnL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8C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1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325BD0-E014-9D2E-5665-B639A7CA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Used for returning numbers, strings, dates, etc.</a:t>
            </a:r>
          </a:p>
          <a:p>
            <a:pPr lvl="1"/>
            <a:r>
              <a:rPr lang="en-CN" dirty="0"/>
              <a:t>Or, return a single value</a:t>
            </a:r>
            <a:endParaRPr lang="en-US" dirty="0"/>
          </a:p>
          <a:p>
            <a:r>
              <a:rPr lang="en-US" dirty="0"/>
              <a:t>Trigger?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BD2018-EB2B-41C3-E8D3-5568E848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Recall: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D32EC-E017-5FAC-E465-FC3F7F88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280299"/>
            <a:ext cx="5994400" cy="29681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EEB4E4-74F9-4554-120A-3655552C86EE}"/>
              </a:ext>
            </a:extLst>
          </p:cNvPr>
          <p:cNvSpPr/>
          <p:nvPr/>
        </p:nvSpPr>
        <p:spPr bwMode="auto">
          <a:xfrm>
            <a:off x="4292600" y="4495800"/>
            <a:ext cx="3810000" cy="371998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9322E-0FD1-B540-2F7C-57EE3CDEEAF3}"/>
              </a:ext>
            </a:extLst>
          </p:cNvPr>
          <p:cNvSpPr/>
          <p:nvPr/>
        </p:nvSpPr>
        <p:spPr>
          <a:xfrm>
            <a:off x="8129302" y="4410406"/>
            <a:ext cx="3668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… returns a string of the full name</a:t>
            </a:r>
          </a:p>
        </p:txBody>
      </p:sp>
    </p:spTree>
    <p:extLst>
      <p:ext uri="{BB962C8B-B14F-4D97-AF65-F5344CB8AC3E}">
        <p14:creationId xmlns:p14="http://schemas.microsoft.com/office/powerpoint/2010/main" val="35115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6DE0D7-80BA-1DDA-55E1-257445A6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5334000"/>
          </a:xfrm>
        </p:spPr>
        <p:txBody>
          <a:bodyPr/>
          <a:lstStyle/>
          <a:p>
            <a:r>
              <a:rPr lang="en-CN" dirty="0"/>
              <a:t>Reuse of the relational operations (as we reuse codes in a program)</a:t>
            </a:r>
          </a:p>
          <a:p>
            <a:pPr lvl="1"/>
            <a:r>
              <a:rPr lang="en-CN" dirty="0"/>
              <a:t>... which returns relations (tables) instead of simple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66502-FAC0-AD82-580E-4C2F5FB3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FA75C-8EFA-8395-8A30-1F09A617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3124200"/>
            <a:ext cx="4648200" cy="35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7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FB22A-7210-F909-1DA2-FC243A25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Create a view like this: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FEBF1-E650-0A70-D4D4-761C048F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53471-9D7C-82E1-125E-EF6A9AB2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5740992" cy="41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FB22A-7210-F909-1DA2-FC243A25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Create a view like this:</a:t>
            </a:r>
          </a:p>
          <a:p>
            <a:pPr lvl="1"/>
            <a:r>
              <a:rPr lang="en-CN" dirty="0"/>
              <a:t>… where the result of the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N" dirty="0"/>
              <a:t> query looks like this: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FEBF1-E650-0A70-D4D4-761C048F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53471-9D7C-82E1-125E-EF6A9AB2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5740992" cy="4124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0D995D-E445-8230-2174-5BA64807F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96" y="3352800"/>
            <a:ext cx="6096000" cy="3877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24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48DA4-521D-CEF1-8096-23143B34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US" altLang="zh-CN" dirty="0"/>
              <a:t>there isn't much to a view</a:t>
            </a:r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basically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And,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“virtual</a:t>
            </a:r>
            <a:r>
              <a:rPr lang="zh-CN" altLang="en-US" dirty="0"/>
              <a:t> </a:t>
            </a:r>
            <a:r>
              <a:rPr lang="en-US" altLang="zh-CN" dirty="0"/>
              <a:t>table”?</a:t>
            </a:r>
            <a:endParaRPr lang="en-US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08AA9-93E2-8025-3C14-8C23D3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90A04-9BF7-E401-F063-7B0C95D2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3505200"/>
            <a:ext cx="8178800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48DA4-521D-CEF1-8096-23143B34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US" altLang="zh-CN" dirty="0"/>
              <a:t>there isn't much to a view</a:t>
            </a:r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basically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And,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“virtual</a:t>
            </a:r>
            <a:r>
              <a:rPr lang="zh-CN" altLang="en-US" dirty="0"/>
              <a:t> </a:t>
            </a:r>
            <a:r>
              <a:rPr lang="en-US" altLang="zh-CN" dirty="0"/>
              <a:t>table”?</a:t>
            </a:r>
            <a:endParaRPr lang="en-US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08AA9-93E2-8025-3C14-8C23D3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90A04-9BF7-E401-F063-7B0C95D2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3505200"/>
            <a:ext cx="8178800" cy="42466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C4F229-79CE-D1FA-EFF3-B8E3A812A215}"/>
              </a:ext>
            </a:extLst>
          </p:cNvPr>
          <p:cNvSpPr/>
          <p:nvPr/>
        </p:nvSpPr>
        <p:spPr bwMode="auto">
          <a:xfrm>
            <a:off x="6188635" y="4755776"/>
            <a:ext cx="4165600" cy="3137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BC063-935B-4856-0CDF-32A7C4CCD673}"/>
              </a:ext>
            </a:extLst>
          </p:cNvPr>
          <p:cNvSpPr/>
          <p:nvPr/>
        </p:nvSpPr>
        <p:spPr>
          <a:xfrm>
            <a:off x="6324600" y="3940314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columns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renamed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Otherwise,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original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names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tables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will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341522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48DA4-521D-CEF1-8096-23143B34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US" altLang="zh-CN" dirty="0"/>
              <a:t>there isn't much to a view</a:t>
            </a:r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basically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And,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“virtual</a:t>
            </a:r>
            <a:r>
              <a:rPr lang="zh-CN" altLang="en-US" dirty="0"/>
              <a:t> </a:t>
            </a:r>
            <a:r>
              <a:rPr lang="en-US" altLang="zh-CN" dirty="0"/>
              <a:t>table”?</a:t>
            </a:r>
            <a:endParaRPr lang="en-US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08AA9-93E2-8025-3C14-8C23D3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90A04-9BF7-E401-F063-7B0C95D2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3505200"/>
            <a:ext cx="8178800" cy="42466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C4F229-79CE-D1FA-EFF3-B8E3A812A215}"/>
              </a:ext>
            </a:extLst>
          </p:cNvPr>
          <p:cNvSpPr/>
          <p:nvPr/>
        </p:nvSpPr>
        <p:spPr bwMode="auto">
          <a:xfrm>
            <a:off x="6188635" y="4755776"/>
            <a:ext cx="4165600" cy="3137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BC063-935B-4856-0CDF-32A7C4CCD673}"/>
              </a:ext>
            </a:extLst>
          </p:cNvPr>
          <p:cNvSpPr/>
          <p:nvPr/>
        </p:nvSpPr>
        <p:spPr>
          <a:xfrm>
            <a:off x="6324600" y="3940314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columns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renamed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Otherwise,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original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names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tables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will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0975D-D92E-F01C-89E5-58EFEDF87707}"/>
              </a:ext>
            </a:extLst>
          </p:cNvPr>
          <p:cNvSpPr/>
          <p:nvPr/>
        </p:nvSpPr>
        <p:spPr bwMode="auto">
          <a:xfrm>
            <a:off x="2438400" y="3505200"/>
            <a:ext cx="11125200" cy="44958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61B88-02DA-1D55-25CF-EAAF98A0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5318858"/>
            <a:ext cx="3200400" cy="2120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1A310D-D0F5-0647-ECA4-C18847C05AF8}"/>
              </a:ext>
            </a:extLst>
          </p:cNvPr>
          <p:cNvSpPr/>
          <p:nvPr/>
        </p:nvSpPr>
        <p:spPr>
          <a:xfrm>
            <a:off x="8585200" y="5303972"/>
            <a:ext cx="5638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Drop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existing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view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before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creating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new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one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with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same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name:</a:t>
            </a:r>
          </a:p>
        </p:txBody>
      </p:sp>
    </p:spTree>
    <p:extLst>
      <p:ext uri="{BB962C8B-B14F-4D97-AF65-F5344CB8AC3E}">
        <p14:creationId xmlns:p14="http://schemas.microsoft.com/office/powerpoint/2010/main" val="18911038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1350</Words>
  <Application>Microsoft Office PowerPoint</Application>
  <PresentationFormat>自定义</PresentationFormat>
  <Paragraphs>154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Arial</vt:lpstr>
      <vt:lpstr>Consolas</vt:lpstr>
      <vt:lpstr>Lato</vt:lpstr>
      <vt:lpstr>Lato Black</vt:lpstr>
      <vt:lpstr>Montserrat</vt:lpstr>
      <vt:lpstr>Tahoma</vt:lpstr>
      <vt:lpstr>Times</vt:lpstr>
      <vt:lpstr>Blank Presentation</vt:lpstr>
      <vt:lpstr> Principles of Database Systems (CS307) Lecture 13: View; Access Control</vt:lpstr>
      <vt:lpstr>View</vt:lpstr>
      <vt:lpstr>Recall: Function</vt:lpstr>
      <vt:lpstr>View</vt:lpstr>
      <vt:lpstr>View</vt:lpstr>
      <vt:lpstr>View</vt:lpstr>
      <vt:lpstr>View vs. Table</vt:lpstr>
      <vt:lpstr>View vs. Table</vt:lpstr>
      <vt:lpstr>View vs. Table</vt:lpstr>
      <vt:lpstr>View vs. Table</vt:lpstr>
      <vt:lpstr>View vs. Table</vt:lpstr>
      <vt:lpstr>View vs. Table</vt:lpstr>
      <vt:lpstr>Dynamic Content in Views</vt:lpstr>
      <vt:lpstr>Dynamic Content in Views</vt:lpstr>
      <vt:lpstr>View vs. Table (Cont.)</vt:lpstr>
      <vt:lpstr>View vs. Table (Cont.)</vt:lpstr>
      <vt:lpstr>View vs. Table (Cont.)</vt:lpstr>
      <vt:lpstr>Drawback of Views</vt:lpstr>
      <vt:lpstr>Drawback of Views</vt:lpstr>
      <vt:lpstr>Drawback of Views</vt:lpstr>
      <vt:lpstr>Access Control</vt:lpstr>
      <vt:lpstr>Authentication (身份验证)</vt:lpstr>
      <vt:lpstr>Privileges</vt:lpstr>
      <vt:lpstr>Grant and Revoke Access</vt:lpstr>
      <vt:lpstr>How Can Views Help</vt:lpstr>
      <vt:lpstr>How Can Views Help</vt:lpstr>
      <vt:lpstr>Something more about Trigger: NULL</vt:lpstr>
      <vt:lpstr>Something more about Trigger: NEW and OLD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Cheng Ran</cp:lastModifiedBy>
  <cp:revision>4108</cp:revision>
  <dcterms:created xsi:type="dcterms:W3CDTF">2008-06-27T17:43:00Z</dcterms:created>
  <dcterms:modified xsi:type="dcterms:W3CDTF">2022-12-11T12:53:45Z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