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78" r:id="rId2"/>
    <p:sldId id="979" r:id="rId3"/>
    <p:sldId id="954" r:id="rId4"/>
    <p:sldId id="955" r:id="rId5"/>
    <p:sldId id="956" r:id="rId6"/>
    <p:sldId id="957" r:id="rId7"/>
    <p:sldId id="958" r:id="rId8"/>
    <p:sldId id="965" r:id="rId9"/>
    <p:sldId id="966" r:id="rId10"/>
    <p:sldId id="967" r:id="rId11"/>
    <p:sldId id="959" r:id="rId12"/>
    <p:sldId id="968" r:id="rId13"/>
    <p:sldId id="969" r:id="rId14"/>
    <p:sldId id="971" r:id="rId15"/>
    <p:sldId id="978" r:id="rId16"/>
    <p:sldId id="776" r:id="rId17"/>
    <p:sldId id="970" r:id="rId18"/>
    <p:sldId id="960" r:id="rId19"/>
    <p:sldId id="961" r:id="rId20"/>
    <p:sldId id="972" r:id="rId21"/>
    <p:sldId id="962" r:id="rId22"/>
    <p:sldId id="963" r:id="rId23"/>
    <p:sldId id="973" r:id="rId24"/>
    <p:sldId id="974" r:id="rId25"/>
    <p:sldId id="975" r:id="rId26"/>
    <p:sldId id="976" r:id="rId27"/>
    <p:sldId id="977" r:id="rId28"/>
    <p:sldId id="964" r:id="rId29"/>
    <p:sldId id="980" r:id="rId30"/>
    <p:sldId id="981" r:id="rId31"/>
    <p:sldId id="982" r:id="rId32"/>
    <p:sldId id="983" r:id="rId33"/>
    <p:sldId id="984" r:id="rId34"/>
    <p:sldId id="985" r:id="rId35"/>
    <p:sldId id="987" r:id="rId36"/>
    <p:sldId id="986" r:id="rId37"/>
    <p:sldId id="988" r:id="rId38"/>
    <p:sldId id="989" r:id="rId39"/>
    <p:sldId id="990" r:id="rId40"/>
    <p:sldId id="992" r:id="rId41"/>
    <p:sldId id="993" r:id="rId42"/>
    <p:sldId id="994" r:id="rId43"/>
    <p:sldId id="995" r:id="rId44"/>
    <p:sldId id="991" r:id="rId45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1086B9"/>
    <a:srgbClr val="C5E7F1"/>
    <a:srgbClr val="DAFDD3"/>
    <a:srgbClr val="AADEBA"/>
    <a:srgbClr val="F3A999"/>
    <a:srgbClr val="98CFA8"/>
    <a:srgbClr val="F2F2F2"/>
    <a:srgbClr val="FCF9EC"/>
    <a:srgbClr val="2BA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ADD78-5520-4C53-97B3-874575B6FF0B}" v="59" dt="2022-11-14T00:53:17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 autoAdjust="0"/>
    <p:restoredTop sz="92789" autoAdjust="0"/>
  </p:normalViewPr>
  <p:slideViewPr>
    <p:cSldViewPr>
      <p:cViewPr varScale="1">
        <p:scale>
          <a:sx n="76" d="100"/>
          <a:sy n="76" d="100"/>
        </p:scale>
        <p:origin x="96" y="518"/>
      </p:cViewPr>
      <p:guideLst>
        <p:guide orient="horz" pos="241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D6EADD78-5520-4C53-97B3-874575B6FF0B}"/>
    <pc:docChg chg="undo custSel addSld delSld modSld">
      <pc:chgData name="Cheng Ran" userId="dbeed8448c6bb12c" providerId="LiveId" clId="{D6EADD78-5520-4C53-97B3-874575B6FF0B}" dt="2022-11-14T04:26:21.045" v="567" actId="20577"/>
      <pc:docMkLst>
        <pc:docMk/>
      </pc:docMkLst>
      <pc:sldChg chg="modSp mod">
        <pc:chgData name="Cheng Ran" userId="dbeed8448c6bb12c" providerId="LiveId" clId="{D6EADD78-5520-4C53-97B3-874575B6FF0B}" dt="2022-11-13T10:15:13.051" v="239" actId="20577"/>
        <pc:sldMkLst>
          <pc:docMk/>
          <pc:sldMk cId="0" sldId="478"/>
        </pc:sldMkLst>
        <pc:spChg chg="mod">
          <ac:chgData name="Cheng Ran" userId="dbeed8448c6bb12c" providerId="LiveId" clId="{D6EADD78-5520-4C53-97B3-874575B6FF0B}" dt="2022-11-13T07:37:10.584" v="26" actId="20577"/>
          <ac:spMkLst>
            <pc:docMk/>
            <pc:sldMk cId="0" sldId="478"/>
            <ac:spMk id="2" creationId="{00000000-0000-0000-0000-000000000000}"/>
          </ac:spMkLst>
        </pc:spChg>
        <pc:spChg chg="mod">
          <ac:chgData name="Cheng Ran" userId="dbeed8448c6bb12c" providerId="LiveId" clId="{D6EADD78-5520-4C53-97B3-874575B6FF0B}" dt="2022-11-13T10:15:13.051" v="239" actId="20577"/>
          <ac:spMkLst>
            <pc:docMk/>
            <pc:sldMk cId="0" sldId="478"/>
            <ac:spMk id="8193" creationId="{00000000-0000-0000-0000-000000000000}"/>
          </ac:spMkLst>
        </pc:spChg>
        <pc:spChg chg="mod">
          <ac:chgData name="Cheng Ran" userId="dbeed8448c6bb12c" providerId="LiveId" clId="{D6EADD78-5520-4C53-97B3-874575B6FF0B}" dt="2022-11-13T07:35:22.097" v="13" actId="20577"/>
          <ac:spMkLst>
            <pc:docMk/>
            <pc:sldMk cId="0" sldId="478"/>
            <ac:spMk id="8194" creationId="{00000000-0000-0000-0000-000000000000}"/>
          </ac:spMkLst>
        </pc:spChg>
      </pc:sldChg>
      <pc:sldChg chg="modSp mod">
        <pc:chgData name="Cheng Ran" userId="dbeed8448c6bb12c" providerId="LiveId" clId="{D6EADD78-5520-4C53-97B3-874575B6FF0B}" dt="2022-11-13T09:35:10.154" v="179" actId="113"/>
        <pc:sldMkLst>
          <pc:docMk/>
          <pc:sldMk cId="1693162811" sldId="776"/>
        </pc:sldMkLst>
        <pc:spChg chg="mod">
          <ac:chgData name="Cheng Ran" userId="dbeed8448c6bb12c" providerId="LiveId" clId="{D6EADD78-5520-4C53-97B3-874575B6FF0B}" dt="2022-11-13T09:23:12.502" v="167" actId="20577"/>
          <ac:spMkLst>
            <pc:docMk/>
            <pc:sldMk cId="1693162811" sldId="776"/>
            <ac:spMk id="2" creationId="{B1F7FD41-017E-7E48-8CA9-DC1A9F953B39}"/>
          </ac:spMkLst>
        </pc:spChg>
        <pc:spChg chg="mod">
          <ac:chgData name="Cheng Ran" userId="dbeed8448c6bb12c" providerId="LiveId" clId="{D6EADD78-5520-4C53-97B3-874575B6FF0B}" dt="2022-11-13T09:35:10.154" v="179" actId="113"/>
          <ac:spMkLst>
            <pc:docMk/>
            <pc:sldMk cId="1693162811" sldId="776"/>
            <ac:spMk id="10" creationId="{1EDFE6F5-450D-4464-2E0E-4D6D18EB93C1}"/>
          </ac:spMkLst>
        </pc:spChg>
      </pc:sldChg>
      <pc:sldChg chg="modSp mod">
        <pc:chgData name="Cheng Ran" userId="dbeed8448c6bb12c" providerId="LiveId" clId="{D6EADD78-5520-4C53-97B3-874575B6FF0B}" dt="2022-11-13T07:38:28.683" v="36" actId="20577"/>
        <pc:sldMkLst>
          <pc:docMk/>
          <pc:sldMk cId="3284720263" sldId="954"/>
        </pc:sldMkLst>
        <pc:spChg chg="mod">
          <ac:chgData name="Cheng Ran" userId="dbeed8448c6bb12c" providerId="LiveId" clId="{D6EADD78-5520-4C53-97B3-874575B6FF0B}" dt="2022-11-13T07:38:28.683" v="36" actId="20577"/>
          <ac:spMkLst>
            <pc:docMk/>
            <pc:sldMk cId="3284720263" sldId="954"/>
            <ac:spMk id="2" creationId="{F85FC03D-FE73-5CA2-C042-75817A954270}"/>
          </ac:spMkLst>
        </pc:spChg>
      </pc:sldChg>
      <pc:sldChg chg="modSp mod">
        <pc:chgData name="Cheng Ran" userId="dbeed8448c6bb12c" providerId="LiveId" clId="{D6EADD78-5520-4C53-97B3-874575B6FF0B}" dt="2022-11-13T08:52:12.183" v="83" actId="1076"/>
        <pc:sldMkLst>
          <pc:docMk/>
          <pc:sldMk cId="1450883737" sldId="955"/>
        </pc:sldMkLst>
        <pc:spChg chg="mod">
          <ac:chgData name="Cheng Ran" userId="dbeed8448c6bb12c" providerId="LiveId" clId="{D6EADD78-5520-4C53-97B3-874575B6FF0B}" dt="2022-11-13T08:52:03.338" v="82" actId="108"/>
          <ac:spMkLst>
            <pc:docMk/>
            <pc:sldMk cId="1450883737" sldId="955"/>
            <ac:spMk id="2" creationId="{85EABDC8-3418-6D63-0862-7AA2049B2341}"/>
          </ac:spMkLst>
        </pc:spChg>
        <pc:picChg chg="mod">
          <ac:chgData name="Cheng Ran" userId="dbeed8448c6bb12c" providerId="LiveId" clId="{D6EADD78-5520-4C53-97B3-874575B6FF0B}" dt="2022-11-13T08:52:12.183" v="83" actId="1076"/>
          <ac:picMkLst>
            <pc:docMk/>
            <pc:sldMk cId="1450883737" sldId="955"/>
            <ac:picMk id="4" creationId="{F8A34A1C-4194-63A2-4B90-45F28569A36A}"/>
          </ac:picMkLst>
        </pc:picChg>
      </pc:sldChg>
      <pc:sldChg chg="modSp mod">
        <pc:chgData name="Cheng Ran" userId="dbeed8448c6bb12c" providerId="LiveId" clId="{D6EADD78-5520-4C53-97B3-874575B6FF0B}" dt="2022-11-14T04:26:21.045" v="567" actId="20577"/>
        <pc:sldMkLst>
          <pc:docMk/>
          <pc:sldMk cId="333485923" sldId="956"/>
        </pc:sldMkLst>
        <pc:spChg chg="mod">
          <ac:chgData name="Cheng Ran" userId="dbeed8448c6bb12c" providerId="LiveId" clId="{D6EADD78-5520-4C53-97B3-874575B6FF0B}" dt="2022-11-14T04:26:21.045" v="567" actId="20577"/>
          <ac:spMkLst>
            <pc:docMk/>
            <pc:sldMk cId="333485923" sldId="956"/>
            <ac:spMk id="2" creationId="{AC0F515B-89F8-A2D6-5033-BDC8AF7BD57D}"/>
          </ac:spMkLst>
        </pc:spChg>
      </pc:sldChg>
      <pc:sldChg chg="modSp mod modAnim">
        <pc:chgData name="Cheng Ran" userId="dbeed8448c6bb12c" providerId="LiveId" clId="{D6EADD78-5520-4C53-97B3-874575B6FF0B}" dt="2022-11-13T08:55:11.132" v="86"/>
        <pc:sldMkLst>
          <pc:docMk/>
          <pc:sldMk cId="547386242" sldId="957"/>
        </pc:sldMkLst>
        <pc:spChg chg="mod">
          <ac:chgData name="Cheng Ran" userId="dbeed8448c6bb12c" providerId="LiveId" clId="{D6EADD78-5520-4C53-97B3-874575B6FF0B}" dt="2022-11-13T08:54:58.580" v="85" actId="113"/>
          <ac:spMkLst>
            <pc:docMk/>
            <pc:sldMk cId="547386242" sldId="957"/>
            <ac:spMk id="2" creationId="{DCE1C772-E7CB-83C9-0642-DEC246A7AF70}"/>
          </ac:spMkLst>
        </pc:spChg>
      </pc:sldChg>
      <pc:sldChg chg="addSp modSp mod modAnim">
        <pc:chgData name="Cheng Ran" userId="dbeed8448c6bb12c" providerId="LiveId" clId="{D6EADD78-5520-4C53-97B3-874575B6FF0B}" dt="2022-11-13T09:44:03.349" v="182" actId="1076"/>
        <pc:sldMkLst>
          <pc:docMk/>
          <pc:sldMk cId="1664567985" sldId="961"/>
        </pc:sldMkLst>
        <pc:spChg chg="add mod">
          <ac:chgData name="Cheng Ran" userId="dbeed8448c6bb12c" providerId="LiveId" clId="{D6EADD78-5520-4C53-97B3-874575B6FF0B}" dt="2022-11-13T09:44:03.349" v="182" actId="1076"/>
          <ac:spMkLst>
            <pc:docMk/>
            <pc:sldMk cId="1664567985" sldId="961"/>
            <ac:spMk id="9" creationId="{6287295D-41A7-57C5-BB70-5658DC3FF0BB}"/>
          </ac:spMkLst>
        </pc:spChg>
      </pc:sldChg>
      <pc:sldChg chg="addSp modSp mod modAnim">
        <pc:chgData name="Cheng Ran" userId="dbeed8448c6bb12c" providerId="LiveId" clId="{D6EADD78-5520-4C53-97B3-874575B6FF0B}" dt="2022-11-13T09:44:59.100" v="187"/>
        <pc:sldMkLst>
          <pc:docMk/>
          <pc:sldMk cId="2404225550" sldId="962"/>
        </pc:sldMkLst>
        <pc:spChg chg="mod">
          <ac:chgData name="Cheng Ran" userId="dbeed8448c6bb12c" providerId="LiveId" clId="{D6EADD78-5520-4C53-97B3-874575B6FF0B}" dt="2022-11-13T09:44:49.628" v="184"/>
          <ac:spMkLst>
            <pc:docMk/>
            <pc:sldMk cId="2404225550" sldId="962"/>
            <ac:spMk id="2" creationId="{26E6CF83-69FC-1967-C457-BFF437D44E9C}"/>
          </ac:spMkLst>
        </pc:spChg>
        <pc:spChg chg="add mod">
          <ac:chgData name="Cheng Ran" userId="dbeed8448c6bb12c" providerId="LiveId" clId="{D6EADD78-5520-4C53-97B3-874575B6FF0B}" dt="2022-11-13T09:44:53.275" v="186" actId="1076"/>
          <ac:spMkLst>
            <pc:docMk/>
            <pc:sldMk cId="2404225550" sldId="962"/>
            <ac:spMk id="5" creationId="{4E5B2344-30E7-B382-55C3-2832F11AE5AB}"/>
          </ac:spMkLst>
        </pc:spChg>
      </pc:sldChg>
      <pc:sldChg chg="modSp mod modAnim">
        <pc:chgData name="Cheng Ran" userId="dbeed8448c6bb12c" providerId="LiveId" clId="{D6EADD78-5520-4C53-97B3-874575B6FF0B}" dt="2022-11-13T09:00:43.679" v="132" actId="207"/>
        <pc:sldMkLst>
          <pc:docMk/>
          <pc:sldMk cId="3571108770" sldId="965"/>
        </pc:sldMkLst>
        <pc:spChg chg="mod">
          <ac:chgData name="Cheng Ran" userId="dbeed8448c6bb12c" providerId="LiveId" clId="{D6EADD78-5520-4C53-97B3-874575B6FF0B}" dt="2022-11-13T09:00:43.679" v="132" actId="207"/>
          <ac:spMkLst>
            <pc:docMk/>
            <pc:sldMk cId="3571108770" sldId="965"/>
            <ac:spMk id="2" creationId="{A42D1C4A-23B1-C120-BBD2-331C395D9CAE}"/>
          </ac:spMkLst>
        </pc:spChg>
      </pc:sldChg>
      <pc:sldChg chg="addSp modSp mod">
        <pc:chgData name="Cheng Ran" userId="dbeed8448c6bb12c" providerId="LiveId" clId="{D6EADD78-5520-4C53-97B3-874575B6FF0B}" dt="2022-11-13T09:02:30.273" v="136" actId="1076"/>
        <pc:sldMkLst>
          <pc:docMk/>
          <pc:sldMk cId="1465695483" sldId="966"/>
        </pc:sldMkLst>
        <pc:spChg chg="mod">
          <ac:chgData name="Cheng Ran" userId="dbeed8448c6bb12c" providerId="LiveId" clId="{D6EADD78-5520-4C53-97B3-874575B6FF0B}" dt="2022-11-13T09:02:22.548" v="134"/>
          <ac:spMkLst>
            <pc:docMk/>
            <pc:sldMk cId="1465695483" sldId="966"/>
            <ac:spMk id="2" creationId="{943A4985-09BE-5D0D-174E-9DD029C41D5A}"/>
          </ac:spMkLst>
        </pc:spChg>
        <pc:spChg chg="add mod">
          <ac:chgData name="Cheng Ran" userId="dbeed8448c6bb12c" providerId="LiveId" clId="{D6EADD78-5520-4C53-97B3-874575B6FF0B}" dt="2022-11-13T09:02:30.273" v="136" actId="1076"/>
          <ac:spMkLst>
            <pc:docMk/>
            <pc:sldMk cId="1465695483" sldId="966"/>
            <ac:spMk id="5" creationId="{EA5836FF-163E-B834-16F2-ADB7263C741D}"/>
          </ac:spMkLst>
        </pc:spChg>
      </pc:sldChg>
      <pc:sldChg chg="modSp mod">
        <pc:chgData name="Cheng Ran" userId="dbeed8448c6bb12c" providerId="LiveId" clId="{D6EADD78-5520-4C53-97B3-874575B6FF0B}" dt="2022-11-13T09:19:23.873" v="161"/>
        <pc:sldMkLst>
          <pc:docMk/>
          <pc:sldMk cId="3799817316" sldId="968"/>
        </pc:sldMkLst>
        <pc:spChg chg="mod">
          <ac:chgData name="Cheng Ran" userId="dbeed8448c6bb12c" providerId="LiveId" clId="{D6EADD78-5520-4C53-97B3-874575B6FF0B}" dt="2022-11-13T09:19:23.873" v="161"/>
          <ac:spMkLst>
            <pc:docMk/>
            <pc:sldMk cId="3799817316" sldId="968"/>
            <ac:spMk id="2" creationId="{4A375D28-534D-6242-9AE2-F975A26DC164}"/>
          </ac:spMkLst>
        </pc:spChg>
      </pc:sldChg>
      <pc:sldChg chg="modSp mod">
        <pc:chgData name="Cheng Ran" userId="dbeed8448c6bb12c" providerId="LiveId" clId="{D6EADD78-5520-4C53-97B3-874575B6FF0B}" dt="2022-11-13T09:26:24.066" v="178" actId="20577"/>
        <pc:sldMkLst>
          <pc:docMk/>
          <pc:sldMk cId="2965632640" sldId="970"/>
        </pc:sldMkLst>
        <pc:spChg chg="mod">
          <ac:chgData name="Cheng Ran" userId="dbeed8448c6bb12c" providerId="LiveId" clId="{D6EADD78-5520-4C53-97B3-874575B6FF0B}" dt="2022-11-13T09:26:24.066" v="178" actId="20577"/>
          <ac:spMkLst>
            <pc:docMk/>
            <pc:sldMk cId="2965632640" sldId="970"/>
            <ac:spMk id="2" creationId="{81BB57F2-DBE6-1F9F-0117-3447A8FBD854}"/>
          </ac:spMkLst>
        </pc:spChg>
      </pc:sldChg>
      <pc:sldChg chg="addSp modSp mod modAnim">
        <pc:chgData name="Cheng Ran" userId="dbeed8448c6bb12c" providerId="LiveId" clId="{D6EADD78-5520-4C53-97B3-874575B6FF0B}" dt="2022-11-13T09:48:10.034" v="196" actId="1076"/>
        <pc:sldMkLst>
          <pc:docMk/>
          <pc:sldMk cId="4286087057" sldId="973"/>
        </pc:sldMkLst>
        <pc:spChg chg="mod">
          <ac:chgData name="Cheng Ran" userId="dbeed8448c6bb12c" providerId="LiveId" clId="{D6EADD78-5520-4C53-97B3-874575B6FF0B}" dt="2022-11-13T09:47:58.998" v="192"/>
          <ac:spMkLst>
            <pc:docMk/>
            <pc:sldMk cId="4286087057" sldId="973"/>
            <ac:spMk id="2" creationId="{20E05E6C-3916-23CE-D423-983DC007340D}"/>
          </ac:spMkLst>
        </pc:spChg>
        <pc:spChg chg="add mod">
          <ac:chgData name="Cheng Ran" userId="dbeed8448c6bb12c" providerId="LiveId" clId="{D6EADD78-5520-4C53-97B3-874575B6FF0B}" dt="2022-11-13T09:48:10.034" v="196" actId="1076"/>
          <ac:spMkLst>
            <pc:docMk/>
            <pc:sldMk cId="4286087057" sldId="973"/>
            <ac:spMk id="8" creationId="{CC7FF1B3-5E6C-3281-AB2C-AF552B251557}"/>
          </ac:spMkLst>
        </pc:spChg>
      </pc:sldChg>
      <pc:sldChg chg="modSp mod">
        <pc:chgData name="Cheng Ran" userId="dbeed8448c6bb12c" providerId="LiveId" clId="{D6EADD78-5520-4C53-97B3-874575B6FF0B}" dt="2022-11-13T09:54:58.764" v="209" actId="113"/>
        <pc:sldMkLst>
          <pc:docMk/>
          <pc:sldMk cId="179470479" sldId="974"/>
        </pc:sldMkLst>
        <pc:spChg chg="mod">
          <ac:chgData name="Cheng Ran" userId="dbeed8448c6bb12c" providerId="LiveId" clId="{D6EADD78-5520-4C53-97B3-874575B6FF0B}" dt="2022-11-13T09:54:58.764" v="209" actId="113"/>
          <ac:spMkLst>
            <pc:docMk/>
            <pc:sldMk cId="179470479" sldId="974"/>
            <ac:spMk id="2" creationId="{603F6CB6-C7AA-56EE-4495-27EEE60B5186}"/>
          </ac:spMkLst>
        </pc:spChg>
        <pc:spChg chg="mod">
          <ac:chgData name="Cheng Ran" userId="dbeed8448c6bb12c" providerId="LiveId" clId="{D6EADD78-5520-4C53-97B3-874575B6FF0B}" dt="2022-11-13T09:51:26.324" v="207" actId="20577"/>
          <ac:spMkLst>
            <pc:docMk/>
            <pc:sldMk cId="179470479" sldId="974"/>
            <ac:spMk id="3" creationId="{0B5270DD-655C-A8C0-E10B-478256711E49}"/>
          </ac:spMkLst>
        </pc:spChg>
      </pc:sldChg>
      <pc:sldChg chg="modSp mod">
        <pc:chgData name="Cheng Ran" userId="dbeed8448c6bb12c" providerId="LiveId" clId="{D6EADD78-5520-4C53-97B3-874575B6FF0B}" dt="2022-11-13T09:57:15.506" v="213" actId="115"/>
        <pc:sldMkLst>
          <pc:docMk/>
          <pc:sldMk cId="2838614960" sldId="975"/>
        </pc:sldMkLst>
        <pc:spChg chg="mod">
          <ac:chgData name="Cheng Ran" userId="dbeed8448c6bb12c" providerId="LiveId" clId="{D6EADD78-5520-4C53-97B3-874575B6FF0B}" dt="2022-11-13T09:57:15.506" v="213" actId="115"/>
          <ac:spMkLst>
            <pc:docMk/>
            <pc:sldMk cId="2838614960" sldId="975"/>
            <ac:spMk id="2" creationId="{D74D699A-0DC4-8A50-61AA-8FC0C62A8D8D}"/>
          </ac:spMkLst>
        </pc:spChg>
      </pc:sldChg>
      <pc:sldChg chg="modAnim">
        <pc:chgData name="Cheng Ran" userId="dbeed8448c6bb12c" providerId="LiveId" clId="{D6EADD78-5520-4C53-97B3-874575B6FF0B}" dt="2022-11-13T09:58:04.612" v="215"/>
        <pc:sldMkLst>
          <pc:docMk/>
          <pc:sldMk cId="4115671909" sldId="976"/>
        </pc:sldMkLst>
      </pc:sldChg>
      <pc:sldChg chg="modAnim">
        <pc:chgData name="Cheng Ran" userId="dbeed8448c6bb12c" providerId="LiveId" clId="{D6EADD78-5520-4C53-97B3-874575B6FF0B}" dt="2022-11-13T09:58:15.004" v="216"/>
        <pc:sldMkLst>
          <pc:docMk/>
          <pc:sldMk cId="3667866791" sldId="977"/>
        </pc:sldMkLst>
      </pc:sldChg>
      <pc:sldChg chg="modSp modAnim">
        <pc:chgData name="Cheng Ran" userId="dbeed8448c6bb12c" providerId="LiveId" clId="{D6EADD78-5520-4C53-97B3-874575B6FF0B}" dt="2022-11-13T09:23:09.382" v="166" actId="20577"/>
        <pc:sldMkLst>
          <pc:docMk/>
          <pc:sldMk cId="729175344" sldId="978"/>
        </pc:sldMkLst>
        <pc:spChg chg="mod">
          <ac:chgData name="Cheng Ran" userId="dbeed8448c6bb12c" providerId="LiveId" clId="{D6EADD78-5520-4C53-97B3-874575B6FF0B}" dt="2022-11-13T09:23:09.382" v="166" actId="20577"/>
          <ac:spMkLst>
            <pc:docMk/>
            <pc:sldMk cId="729175344" sldId="978"/>
            <ac:spMk id="2" creationId="{B1F7FD41-017E-7E48-8CA9-DC1A9F953B39}"/>
          </ac:spMkLst>
        </pc:spChg>
        <pc:spChg chg="mod">
          <ac:chgData name="Cheng Ran" userId="dbeed8448c6bb12c" providerId="LiveId" clId="{D6EADD78-5520-4C53-97B3-874575B6FF0B}" dt="2022-11-13T09:21:43.229" v="163" actId="113"/>
          <ac:spMkLst>
            <pc:docMk/>
            <pc:sldMk cId="729175344" sldId="978"/>
            <ac:spMk id="10" creationId="{1EDFE6F5-450D-4464-2E0E-4D6D18EB93C1}"/>
          </ac:spMkLst>
        </pc:spChg>
      </pc:sldChg>
      <pc:sldChg chg="addSp delSp modSp new mod modClrScheme chgLayout">
        <pc:chgData name="Cheng Ran" userId="dbeed8448c6bb12c" providerId="LiveId" clId="{D6EADD78-5520-4C53-97B3-874575B6FF0B}" dt="2022-11-13T10:16:24.499" v="280" actId="403"/>
        <pc:sldMkLst>
          <pc:docMk/>
          <pc:sldMk cId="104429411" sldId="979"/>
        </pc:sldMkLst>
        <pc:spChg chg="del mod ord">
          <ac:chgData name="Cheng Ran" userId="dbeed8448c6bb12c" providerId="LiveId" clId="{D6EADD78-5520-4C53-97B3-874575B6FF0B}" dt="2022-11-13T10:16:02.309" v="247" actId="700"/>
          <ac:spMkLst>
            <pc:docMk/>
            <pc:sldMk cId="104429411" sldId="979"/>
            <ac:spMk id="2" creationId="{CA125645-FF07-50B8-3164-44078CFEB8DA}"/>
          </ac:spMkLst>
        </pc:spChg>
        <pc:spChg chg="del">
          <ac:chgData name="Cheng Ran" userId="dbeed8448c6bb12c" providerId="LiveId" clId="{D6EADD78-5520-4C53-97B3-874575B6FF0B}" dt="2022-11-13T10:16:02.309" v="247" actId="700"/>
          <ac:spMkLst>
            <pc:docMk/>
            <pc:sldMk cId="104429411" sldId="979"/>
            <ac:spMk id="3" creationId="{20DD0B44-DA6F-0181-986B-6BF5BBA5E007}"/>
          </ac:spMkLst>
        </pc:spChg>
        <pc:spChg chg="add mod ord">
          <ac:chgData name="Cheng Ran" userId="dbeed8448c6bb12c" providerId="LiveId" clId="{D6EADD78-5520-4C53-97B3-874575B6FF0B}" dt="2022-11-13T10:16:24.499" v="280" actId="403"/>
          <ac:spMkLst>
            <pc:docMk/>
            <pc:sldMk cId="104429411" sldId="979"/>
            <ac:spMk id="4" creationId="{C1B3346B-A86F-73B1-7793-666ED5698B9D}"/>
          </ac:spMkLst>
        </pc:spChg>
      </pc:sldChg>
      <pc:sldChg chg="addSp delSp modSp new del mod modClrScheme chgLayout">
        <pc:chgData name="Cheng Ran" userId="dbeed8448c6bb12c" providerId="LiveId" clId="{D6EADD78-5520-4C53-97B3-874575B6FF0B}" dt="2022-11-13T10:15:50.406" v="245" actId="47"/>
        <pc:sldMkLst>
          <pc:docMk/>
          <pc:sldMk cId="2913456188" sldId="979"/>
        </pc:sldMkLst>
        <pc:spChg chg="add del mod ord">
          <ac:chgData name="Cheng Ran" userId="dbeed8448c6bb12c" providerId="LiveId" clId="{D6EADD78-5520-4C53-97B3-874575B6FF0B}" dt="2022-11-13T10:15:47.475" v="244" actId="700"/>
          <ac:spMkLst>
            <pc:docMk/>
            <pc:sldMk cId="2913456188" sldId="979"/>
            <ac:spMk id="2" creationId="{BDAFECF9-7AE7-98CD-6763-5CF0633D74CB}"/>
          </ac:spMkLst>
        </pc:spChg>
        <pc:spChg chg="add del mod ord">
          <ac:chgData name="Cheng Ran" userId="dbeed8448c6bb12c" providerId="LiveId" clId="{D6EADD78-5520-4C53-97B3-874575B6FF0B}" dt="2022-11-13T10:15:47.475" v="244" actId="700"/>
          <ac:spMkLst>
            <pc:docMk/>
            <pc:sldMk cId="2913456188" sldId="979"/>
            <ac:spMk id="3" creationId="{7F04E12C-2354-7C11-AD83-639CFEDA7A1D}"/>
          </ac:spMkLst>
        </pc:spChg>
        <pc:spChg chg="add del mod ord">
          <ac:chgData name="Cheng Ran" userId="dbeed8448c6bb12c" providerId="LiveId" clId="{D6EADD78-5520-4C53-97B3-874575B6FF0B}" dt="2022-11-13T10:15:37.302" v="242" actId="700"/>
          <ac:spMkLst>
            <pc:docMk/>
            <pc:sldMk cId="2913456188" sldId="979"/>
            <ac:spMk id="4" creationId="{9E1CB585-5E41-2BE5-DC91-F627F90289D1}"/>
          </ac:spMkLst>
        </pc:spChg>
        <pc:spChg chg="add del mod ord">
          <ac:chgData name="Cheng Ran" userId="dbeed8448c6bb12c" providerId="LiveId" clId="{D6EADD78-5520-4C53-97B3-874575B6FF0B}" dt="2022-11-13T10:15:47.475" v="244" actId="700"/>
          <ac:spMkLst>
            <pc:docMk/>
            <pc:sldMk cId="2913456188" sldId="979"/>
            <ac:spMk id="5" creationId="{90364440-9839-D4D1-1F13-CFC8EC565747}"/>
          </ac:spMkLst>
        </pc:spChg>
        <pc:spChg chg="add del mod ord">
          <ac:chgData name="Cheng Ran" userId="dbeed8448c6bb12c" providerId="LiveId" clId="{D6EADD78-5520-4C53-97B3-874575B6FF0B}" dt="2022-11-13T10:15:47.475" v="244" actId="700"/>
          <ac:spMkLst>
            <pc:docMk/>
            <pc:sldMk cId="2913456188" sldId="979"/>
            <ac:spMk id="6" creationId="{CBE5647D-4CD1-A418-C6BE-DAA962EAD3AC}"/>
          </ac:spMkLst>
        </pc:spChg>
      </pc:sldChg>
      <pc:sldChg chg="modSp add mod">
        <pc:chgData name="Cheng Ran" userId="dbeed8448c6bb12c" providerId="LiveId" clId="{D6EADD78-5520-4C53-97B3-874575B6FF0B}" dt="2022-11-13T10:16:36.812" v="303" actId="20577"/>
        <pc:sldMkLst>
          <pc:docMk/>
          <pc:sldMk cId="3346873266" sldId="980"/>
        </pc:sldMkLst>
        <pc:spChg chg="mod">
          <ac:chgData name="Cheng Ran" userId="dbeed8448c6bb12c" providerId="LiveId" clId="{D6EADD78-5520-4C53-97B3-874575B6FF0B}" dt="2022-11-13T10:16:36.812" v="303" actId="20577"/>
          <ac:spMkLst>
            <pc:docMk/>
            <pc:sldMk cId="3346873266" sldId="980"/>
            <ac:spMk id="4" creationId="{C1B3346B-A86F-73B1-7793-666ED5698B9D}"/>
          </ac:spMkLst>
        </pc:spChg>
      </pc:sldChg>
      <pc:sldChg chg="addSp delSp modSp new mod modClrScheme chgLayout">
        <pc:chgData name="Cheng Ran" userId="dbeed8448c6bb12c" providerId="LiveId" clId="{D6EADD78-5520-4C53-97B3-874575B6FF0B}" dt="2022-11-13T10:22:32.576" v="364" actId="14100"/>
        <pc:sldMkLst>
          <pc:docMk/>
          <pc:sldMk cId="3170544695" sldId="981"/>
        </pc:sldMkLst>
        <pc:spChg chg="del mod ord">
          <ac:chgData name="Cheng Ran" userId="dbeed8448c6bb12c" providerId="LiveId" clId="{D6EADD78-5520-4C53-97B3-874575B6FF0B}" dt="2022-11-13T10:17:57.755" v="305" actId="700"/>
          <ac:spMkLst>
            <pc:docMk/>
            <pc:sldMk cId="3170544695" sldId="981"/>
            <ac:spMk id="2" creationId="{14D0AF24-D219-1A1B-5E5C-7A539F468C5F}"/>
          </ac:spMkLst>
        </pc:spChg>
        <pc:spChg chg="add mod ord">
          <ac:chgData name="Cheng Ran" userId="dbeed8448c6bb12c" providerId="LiveId" clId="{D6EADD78-5520-4C53-97B3-874575B6FF0B}" dt="2022-11-13T10:19:14.281" v="312"/>
          <ac:spMkLst>
            <pc:docMk/>
            <pc:sldMk cId="3170544695" sldId="981"/>
            <ac:spMk id="3" creationId="{2600C556-0928-277A-C6A0-54BC56D80DB3}"/>
          </ac:spMkLst>
        </pc:spChg>
        <pc:spChg chg="add del mod ord">
          <ac:chgData name="Cheng Ran" userId="dbeed8448c6bb12c" providerId="LiveId" clId="{D6EADD78-5520-4C53-97B3-874575B6FF0B}" dt="2022-11-13T10:18:01.418" v="306"/>
          <ac:spMkLst>
            <pc:docMk/>
            <pc:sldMk cId="3170544695" sldId="981"/>
            <ac:spMk id="4" creationId="{037EF3E7-39A3-D7BB-0051-756FBB284884}"/>
          </ac:spMkLst>
        </pc:spChg>
        <pc:spChg chg="add mod">
          <ac:chgData name="Cheng Ran" userId="dbeed8448c6bb12c" providerId="LiveId" clId="{D6EADD78-5520-4C53-97B3-874575B6FF0B}" dt="2022-11-13T10:22:32.576" v="364" actId="14100"/>
          <ac:spMkLst>
            <pc:docMk/>
            <pc:sldMk cId="3170544695" sldId="981"/>
            <ac:spMk id="6" creationId="{42877CB9-4B36-0365-A0D0-83C696345B17}"/>
          </ac:spMkLst>
        </pc:spChg>
        <pc:picChg chg="add del mod">
          <ac:chgData name="Cheng Ran" userId="dbeed8448c6bb12c" providerId="LiveId" clId="{D6EADD78-5520-4C53-97B3-874575B6FF0B}" dt="2022-11-13T10:19:26.245" v="315" actId="478"/>
          <ac:picMkLst>
            <pc:docMk/>
            <pc:sldMk cId="3170544695" sldId="981"/>
            <ac:picMk id="5" creationId="{CDACD50C-619F-4E1E-97A1-AEC99C2D4593}"/>
          </ac:picMkLst>
        </pc:picChg>
        <pc:picChg chg="add mod">
          <ac:chgData name="Cheng Ran" userId="dbeed8448c6bb12c" providerId="LiveId" clId="{D6EADD78-5520-4C53-97B3-874575B6FF0B}" dt="2022-11-13T10:22:30.741" v="363" actId="1076"/>
          <ac:picMkLst>
            <pc:docMk/>
            <pc:sldMk cId="3170544695" sldId="981"/>
            <ac:picMk id="7" creationId="{CDACD50C-619F-4E1E-97A1-AEC99C2D4593}"/>
          </ac:picMkLst>
        </pc:picChg>
      </pc:sldChg>
      <pc:sldChg chg="modSp new mod">
        <pc:chgData name="Cheng Ran" userId="dbeed8448c6bb12c" providerId="LiveId" clId="{D6EADD78-5520-4C53-97B3-874575B6FF0B}" dt="2022-11-13T10:25:07.388" v="378" actId="20577"/>
        <pc:sldMkLst>
          <pc:docMk/>
          <pc:sldMk cId="1499226711" sldId="982"/>
        </pc:sldMkLst>
        <pc:spChg chg="mod">
          <ac:chgData name="Cheng Ran" userId="dbeed8448c6bb12c" providerId="LiveId" clId="{D6EADD78-5520-4C53-97B3-874575B6FF0B}" dt="2022-11-13T10:25:07.388" v="378" actId="20577"/>
          <ac:spMkLst>
            <pc:docMk/>
            <pc:sldMk cId="1499226711" sldId="982"/>
            <ac:spMk id="2" creationId="{0E684481-D0CB-F8EB-1261-4FBE48104803}"/>
          </ac:spMkLst>
        </pc:spChg>
        <pc:spChg chg="mod">
          <ac:chgData name="Cheng Ran" userId="dbeed8448c6bb12c" providerId="LiveId" clId="{D6EADD78-5520-4C53-97B3-874575B6FF0B}" dt="2022-11-13T10:23:52.939" v="366"/>
          <ac:spMkLst>
            <pc:docMk/>
            <pc:sldMk cId="1499226711" sldId="982"/>
            <ac:spMk id="3" creationId="{57152D33-81F5-A959-F2BC-826E5505C2CD}"/>
          </ac:spMkLst>
        </pc:spChg>
      </pc:sldChg>
      <pc:sldChg chg="new">
        <pc:chgData name="Cheng Ran" userId="dbeed8448c6bb12c" providerId="LiveId" clId="{D6EADD78-5520-4C53-97B3-874575B6FF0B}" dt="2022-11-13T10:28:20.058" v="379" actId="680"/>
        <pc:sldMkLst>
          <pc:docMk/>
          <pc:sldMk cId="1291157766" sldId="983"/>
        </pc:sldMkLst>
      </pc:sldChg>
      <pc:sldChg chg="modSp mod">
        <pc:chgData name="Cheng Ran" userId="dbeed8448c6bb12c" providerId="LiveId" clId="{D6EADD78-5520-4C53-97B3-874575B6FF0B}" dt="2022-11-14T01:31:17.470" v="564" actId="20577"/>
        <pc:sldMkLst>
          <pc:docMk/>
          <pc:sldMk cId="2825773832" sldId="993"/>
        </pc:sldMkLst>
        <pc:spChg chg="mod">
          <ac:chgData name="Cheng Ran" userId="dbeed8448c6bb12c" providerId="LiveId" clId="{D6EADD78-5520-4C53-97B3-874575B6FF0B}" dt="2022-11-14T01:31:17.470" v="564" actId="20577"/>
          <ac:spMkLst>
            <pc:docMk/>
            <pc:sldMk cId="2825773832" sldId="993"/>
            <ac:spMk id="2" creationId="{6ACE8C50-A2EF-F1EB-925D-C905B8D4839A}"/>
          </ac:spMkLst>
        </pc:spChg>
        <pc:picChg chg="mod">
          <ac:chgData name="Cheng Ran" userId="dbeed8448c6bb12c" providerId="LiveId" clId="{D6EADD78-5520-4C53-97B3-874575B6FF0B}" dt="2022-11-14T01:31:07.154" v="563" actId="1076"/>
          <ac:picMkLst>
            <pc:docMk/>
            <pc:sldMk cId="2825773832" sldId="993"/>
            <ac:picMk id="5" creationId="{CE39E27B-873D-4551-A927-6DFB7A85D91A}"/>
          </ac:picMkLst>
        </pc:picChg>
      </pc:sldChg>
      <pc:sldChg chg="modSp mod">
        <pc:chgData name="Cheng Ran" userId="dbeed8448c6bb12c" providerId="LiveId" clId="{D6EADD78-5520-4C53-97B3-874575B6FF0B}" dt="2022-11-14T00:50:52.691" v="386" actId="21"/>
        <pc:sldMkLst>
          <pc:docMk/>
          <pc:sldMk cId="1007273116" sldId="994"/>
        </pc:sldMkLst>
        <pc:spChg chg="mod">
          <ac:chgData name="Cheng Ran" userId="dbeed8448c6bb12c" providerId="LiveId" clId="{D6EADD78-5520-4C53-97B3-874575B6FF0B}" dt="2022-11-14T00:50:52.691" v="386" actId="21"/>
          <ac:spMkLst>
            <pc:docMk/>
            <pc:sldMk cId="1007273116" sldId="994"/>
            <ac:spMk id="2" creationId="{251E8A15-8785-B9FA-7C4B-5089A7B04710}"/>
          </ac:spMkLst>
        </pc:spChg>
      </pc:sldChg>
      <pc:sldChg chg="addSp delSp modSp mod">
        <pc:chgData name="Cheng Ran" userId="dbeed8448c6bb12c" providerId="LiveId" clId="{D6EADD78-5520-4C53-97B3-874575B6FF0B}" dt="2022-11-14T00:54:53.556" v="475" actId="113"/>
        <pc:sldMkLst>
          <pc:docMk/>
          <pc:sldMk cId="2651236600" sldId="995"/>
        </pc:sldMkLst>
        <pc:spChg chg="mod">
          <ac:chgData name="Cheng Ran" userId="dbeed8448c6bb12c" providerId="LiveId" clId="{D6EADD78-5520-4C53-97B3-874575B6FF0B}" dt="2022-11-14T00:54:53.556" v="475" actId="113"/>
          <ac:spMkLst>
            <pc:docMk/>
            <pc:sldMk cId="2651236600" sldId="995"/>
            <ac:spMk id="2" creationId="{90D0FC1E-5982-1882-CEAB-CB4FD2FA5189}"/>
          </ac:spMkLst>
        </pc:spChg>
        <pc:spChg chg="add del mod">
          <ac:chgData name="Cheng Ran" userId="dbeed8448c6bb12c" providerId="LiveId" clId="{D6EADD78-5520-4C53-97B3-874575B6FF0B}" dt="2022-11-14T00:54:31.176" v="467" actId="478"/>
          <ac:spMkLst>
            <pc:docMk/>
            <pc:sldMk cId="2651236600" sldId="995"/>
            <ac:spMk id="4" creationId="{FCF1123D-AF4D-FF7C-BBCA-AD06413725BF}"/>
          </ac:spMkLst>
        </pc:spChg>
      </pc:sldChg>
    </pc:docChg>
  </pc:docChgLst>
  <pc:docChgLst>
    <pc:chgData name="Cheng Ran" userId="dbeed8448c6bb12c" providerId="LiveId" clId="{6F7B364B-380F-4A4D-B991-57D2D8631B5B}"/>
    <pc:docChg chg="undo custSel addSld delSld modSld">
      <pc:chgData name="Cheng Ran" userId="dbeed8448c6bb12c" providerId="LiveId" clId="{6F7B364B-380F-4A4D-B991-57D2D8631B5B}" dt="2022-11-13T15:22:04.685" v="1410" actId="20577"/>
      <pc:docMkLst>
        <pc:docMk/>
      </pc:docMkLst>
      <pc:sldChg chg="modSp mod">
        <pc:chgData name="Cheng Ran" userId="dbeed8448c6bb12c" providerId="LiveId" clId="{6F7B364B-380F-4A4D-B991-57D2D8631B5B}" dt="2022-11-13T15:22:04.685" v="1410" actId="20577"/>
        <pc:sldMkLst>
          <pc:docMk/>
          <pc:sldMk cId="0" sldId="478"/>
        </pc:sldMkLst>
        <pc:spChg chg="mod">
          <ac:chgData name="Cheng Ran" userId="dbeed8448c6bb12c" providerId="LiveId" clId="{6F7B364B-380F-4A4D-B991-57D2D8631B5B}" dt="2022-11-13T15:22:04.685" v="1410" actId="20577"/>
          <ac:spMkLst>
            <pc:docMk/>
            <pc:sldMk cId="0" sldId="478"/>
            <ac:spMk id="8193" creationId="{00000000-0000-0000-0000-000000000000}"/>
          </ac:spMkLst>
        </pc:spChg>
      </pc:sldChg>
      <pc:sldChg chg="modSp mod">
        <pc:chgData name="Cheng Ran" userId="dbeed8448c6bb12c" providerId="LiveId" clId="{6F7B364B-380F-4A4D-B991-57D2D8631B5B}" dt="2022-11-13T13:22:56.874" v="19" actId="207"/>
        <pc:sldMkLst>
          <pc:docMk/>
          <pc:sldMk cId="3170544695" sldId="981"/>
        </pc:sldMkLst>
        <pc:spChg chg="mod">
          <ac:chgData name="Cheng Ran" userId="dbeed8448c6bb12c" providerId="LiveId" clId="{6F7B364B-380F-4A4D-B991-57D2D8631B5B}" dt="2022-11-13T13:22:56.874" v="19" actId="207"/>
          <ac:spMkLst>
            <pc:docMk/>
            <pc:sldMk cId="3170544695" sldId="981"/>
            <ac:spMk id="6" creationId="{42877CB9-4B36-0365-A0D0-83C696345B17}"/>
          </ac:spMkLst>
        </pc:spChg>
      </pc:sldChg>
      <pc:sldChg chg="modSp mod">
        <pc:chgData name="Cheng Ran" userId="dbeed8448c6bb12c" providerId="LiveId" clId="{6F7B364B-380F-4A4D-B991-57D2D8631B5B}" dt="2022-11-13T13:15:41.844" v="18" actId="20577"/>
        <pc:sldMkLst>
          <pc:docMk/>
          <pc:sldMk cId="1499226711" sldId="982"/>
        </pc:sldMkLst>
        <pc:spChg chg="mod">
          <ac:chgData name="Cheng Ran" userId="dbeed8448c6bb12c" providerId="LiveId" clId="{6F7B364B-380F-4A4D-B991-57D2D8631B5B}" dt="2022-11-13T13:15:41.844" v="18" actId="20577"/>
          <ac:spMkLst>
            <pc:docMk/>
            <pc:sldMk cId="1499226711" sldId="982"/>
            <ac:spMk id="2" creationId="{0E684481-D0CB-F8EB-1261-4FBE48104803}"/>
          </ac:spMkLst>
        </pc:spChg>
      </pc:sldChg>
      <pc:sldChg chg="modSp mod">
        <pc:chgData name="Cheng Ran" userId="dbeed8448c6bb12c" providerId="LiveId" clId="{6F7B364B-380F-4A4D-B991-57D2D8631B5B}" dt="2022-11-13T13:46:40.838" v="72" actId="207"/>
        <pc:sldMkLst>
          <pc:docMk/>
          <pc:sldMk cId="1291157766" sldId="983"/>
        </pc:sldMkLst>
        <pc:spChg chg="mod">
          <ac:chgData name="Cheng Ran" userId="dbeed8448c6bb12c" providerId="LiveId" clId="{6F7B364B-380F-4A4D-B991-57D2D8631B5B}" dt="2022-11-13T13:46:40.838" v="72" actId="207"/>
          <ac:spMkLst>
            <pc:docMk/>
            <pc:sldMk cId="1291157766" sldId="983"/>
            <ac:spMk id="2" creationId="{ABE3A4F0-BA24-6F6F-CC7B-22094977895A}"/>
          </ac:spMkLst>
        </pc:spChg>
        <pc:spChg chg="mod">
          <ac:chgData name="Cheng Ran" userId="dbeed8448c6bb12c" providerId="LiveId" clId="{6F7B364B-380F-4A4D-B991-57D2D8631B5B}" dt="2022-11-13T13:25:56.938" v="37" actId="20577"/>
          <ac:spMkLst>
            <pc:docMk/>
            <pc:sldMk cId="1291157766" sldId="983"/>
            <ac:spMk id="3" creationId="{4A9D7C26-FE02-90FC-7E39-7C0D038D7D6F}"/>
          </ac:spMkLst>
        </pc:spChg>
      </pc:sldChg>
      <pc:sldChg chg="modSp new mod">
        <pc:chgData name="Cheng Ran" userId="dbeed8448c6bb12c" providerId="LiveId" clId="{6F7B364B-380F-4A4D-B991-57D2D8631B5B}" dt="2022-11-13T13:53:50.743" v="186" actId="113"/>
        <pc:sldMkLst>
          <pc:docMk/>
          <pc:sldMk cId="2583526179" sldId="984"/>
        </pc:sldMkLst>
        <pc:spChg chg="mod">
          <ac:chgData name="Cheng Ran" userId="dbeed8448c6bb12c" providerId="LiveId" clId="{6F7B364B-380F-4A4D-B991-57D2D8631B5B}" dt="2022-11-13T13:53:50.743" v="186" actId="113"/>
          <ac:spMkLst>
            <pc:docMk/>
            <pc:sldMk cId="2583526179" sldId="984"/>
            <ac:spMk id="2" creationId="{2E482FA7-6489-C021-CEC4-2838ADEC3BF3}"/>
          </ac:spMkLst>
        </pc:spChg>
        <pc:spChg chg="mod">
          <ac:chgData name="Cheng Ran" userId="dbeed8448c6bb12c" providerId="LiveId" clId="{6F7B364B-380F-4A4D-B991-57D2D8631B5B}" dt="2022-11-13T13:47:06.753" v="100" actId="20577"/>
          <ac:spMkLst>
            <pc:docMk/>
            <pc:sldMk cId="2583526179" sldId="984"/>
            <ac:spMk id="3" creationId="{BC708B30-753B-B728-7C64-FCF50D73A1D5}"/>
          </ac:spMkLst>
        </pc:spChg>
      </pc:sldChg>
      <pc:sldChg chg="modSp add mod">
        <pc:chgData name="Cheng Ran" userId="dbeed8448c6bb12c" providerId="LiveId" clId="{6F7B364B-380F-4A4D-B991-57D2D8631B5B}" dt="2022-11-13T14:06:58.284" v="265" actId="20577"/>
        <pc:sldMkLst>
          <pc:docMk/>
          <pc:sldMk cId="1784054791" sldId="985"/>
        </pc:sldMkLst>
        <pc:spChg chg="mod">
          <ac:chgData name="Cheng Ran" userId="dbeed8448c6bb12c" providerId="LiveId" clId="{6F7B364B-380F-4A4D-B991-57D2D8631B5B}" dt="2022-11-13T14:06:58.284" v="265" actId="20577"/>
          <ac:spMkLst>
            <pc:docMk/>
            <pc:sldMk cId="1784054791" sldId="985"/>
            <ac:spMk id="2" creationId="{2E482FA7-6489-C021-CEC4-2838ADEC3BF3}"/>
          </ac:spMkLst>
        </pc:spChg>
      </pc:sldChg>
      <pc:sldChg chg="modSp new mod">
        <pc:chgData name="Cheng Ran" userId="dbeed8448c6bb12c" providerId="LiveId" clId="{6F7B364B-380F-4A4D-B991-57D2D8631B5B}" dt="2022-11-13T14:45:41.938" v="887"/>
        <pc:sldMkLst>
          <pc:docMk/>
          <pc:sldMk cId="3494838315" sldId="986"/>
        </pc:sldMkLst>
        <pc:spChg chg="mod">
          <ac:chgData name="Cheng Ran" userId="dbeed8448c6bb12c" providerId="LiveId" clId="{6F7B364B-380F-4A4D-B991-57D2D8631B5B}" dt="2022-11-13T14:24:03.251" v="337" actId="20577"/>
          <ac:spMkLst>
            <pc:docMk/>
            <pc:sldMk cId="3494838315" sldId="986"/>
            <ac:spMk id="2" creationId="{E5C565D7-2755-F667-75BD-18E5C80B30AC}"/>
          </ac:spMkLst>
        </pc:spChg>
        <pc:spChg chg="mod">
          <ac:chgData name="Cheng Ran" userId="dbeed8448c6bb12c" providerId="LiveId" clId="{6F7B364B-380F-4A4D-B991-57D2D8631B5B}" dt="2022-11-13T14:45:41.938" v="887"/>
          <ac:spMkLst>
            <pc:docMk/>
            <pc:sldMk cId="3494838315" sldId="986"/>
            <ac:spMk id="3" creationId="{CE6D3128-AAA8-E5C4-6881-4C1886328C9C}"/>
          </ac:spMkLst>
        </pc:spChg>
      </pc:sldChg>
      <pc:sldChg chg="modSp add mod">
        <pc:chgData name="Cheng Ran" userId="dbeed8448c6bb12c" providerId="LiveId" clId="{6F7B364B-380F-4A4D-B991-57D2D8631B5B}" dt="2022-11-13T14:15:37.687" v="293" actId="20577"/>
        <pc:sldMkLst>
          <pc:docMk/>
          <pc:sldMk cId="636511123" sldId="987"/>
        </pc:sldMkLst>
        <pc:spChg chg="mod">
          <ac:chgData name="Cheng Ran" userId="dbeed8448c6bb12c" providerId="LiveId" clId="{6F7B364B-380F-4A4D-B991-57D2D8631B5B}" dt="2022-11-13T14:15:37.687" v="293" actId="20577"/>
          <ac:spMkLst>
            <pc:docMk/>
            <pc:sldMk cId="636511123" sldId="987"/>
            <ac:spMk id="2" creationId="{2E482FA7-6489-C021-CEC4-2838ADEC3BF3}"/>
          </ac:spMkLst>
        </pc:spChg>
      </pc:sldChg>
      <pc:sldChg chg="modSp add mod modAnim">
        <pc:chgData name="Cheng Ran" userId="dbeed8448c6bb12c" providerId="LiveId" clId="{6F7B364B-380F-4A4D-B991-57D2D8631B5B}" dt="2022-11-13T14:45:37.128" v="886" actId="20577"/>
        <pc:sldMkLst>
          <pc:docMk/>
          <pc:sldMk cId="988638195" sldId="988"/>
        </pc:sldMkLst>
        <pc:spChg chg="mod">
          <ac:chgData name="Cheng Ran" userId="dbeed8448c6bb12c" providerId="LiveId" clId="{6F7B364B-380F-4A4D-B991-57D2D8631B5B}" dt="2022-11-13T14:30:10.563" v="446" actId="20577"/>
          <ac:spMkLst>
            <pc:docMk/>
            <pc:sldMk cId="988638195" sldId="988"/>
            <ac:spMk id="2" creationId="{E5C565D7-2755-F667-75BD-18E5C80B30AC}"/>
          </ac:spMkLst>
        </pc:spChg>
        <pc:spChg chg="mod">
          <ac:chgData name="Cheng Ran" userId="dbeed8448c6bb12c" providerId="LiveId" clId="{6F7B364B-380F-4A4D-B991-57D2D8631B5B}" dt="2022-11-13T14:45:37.128" v="886" actId="20577"/>
          <ac:spMkLst>
            <pc:docMk/>
            <pc:sldMk cId="988638195" sldId="988"/>
            <ac:spMk id="3" creationId="{CE6D3128-AAA8-E5C4-6881-4C1886328C9C}"/>
          </ac:spMkLst>
        </pc:spChg>
      </pc:sldChg>
      <pc:sldChg chg="addSp delSp modSp new mod modAnim">
        <pc:chgData name="Cheng Ran" userId="dbeed8448c6bb12c" providerId="LiveId" clId="{6F7B364B-380F-4A4D-B991-57D2D8631B5B}" dt="2022-11-13T14:46:31.090" v="897" actId="1076"/>
        <pc:sldMkLst>
          <pc:docMk/>
          <pc:sldMk cId="1068951094" sldId="989"/>
        </pc:sldMkLst>
        <pc:spChg chg="del">
          <ac:chgData name="Cheng Ran" userId="dbeed8448c6bb12c" providerId="LiveId" clId="{6F7B364B-380F-4A4D-B991-57D2D8631B5B}" dt="2022-11-13T14:30:17.078" v="457"/>
          <ac:spMkLst>
            <pc:docMk/>
            <pc:sldMk cId="1068951094" sldId="989"/>
            <ac:spMk id="2" creationId="{790A0DD6-B9AE-3524-EEFD-DED6F0C4358B}"/>
          </ac:spMkLst>
        </pc:spChg>
        <pc:spChg chg="mod">
          <ac:chgData name="Cheng Ran" userId="dbeed8448c6bb12c" providerId="LiveId" clId="{6F7B364B-380F-4A4D-B991-57D2D8631B5B}" dt="2022-11-13T14:46:09.649" v="891"/>
          <ac:spMkLst>
            <pc:docMk/>
            <pc:sldMk cId="1068951094" sldId="989"/>
            <ac:spMk id="3" creationId="{74AC7E63-8A47-DDBA-CEB6-FBBDB5C0488E}"/>
          </ac:spMkLst>
        </pc:spChg>
        <pc:spChg chg="add mod">
          <ac:chgData name="Cheng Ran" userId="dbeed8448c6bb12c" providerId="LiveId" clId="{6F7B364B-380F-4A4D-B991-57D2D8631B5B}" dt="2022-11-13T14:38:32.529" v="819" actId="20577"/>
          <ac:spMkLst>
            <pc:docMk/>
            <pc:sldMk cId="1068951094" sldId="989"/>
            <ac:spMk id="5" creationId="{BB896FFD-A387-D236-8FE4-A8903E448281}"/>
          </ac:spMkLst>
        </pc:spChg>
        <pc:picChg chg="add mod">
          <ac:chgData name="Cheng Ran" userId="dbeed8448c6bb12c" providerId="LiveId" clId="{6F7B364B-380F-4A4D-B991-57D2D8631B5B}" dt="2022-11-13T14:46:31.090" v="897" actId="1076"/>
          <ac:picMkLst>
            <pc:docMk/>
            <pc:sldMk cId="1068951094" sldId="989"/>
            <ac:picMk id="4" creationId="{28223A81-E306-A0DA-1342-EC2E8B11EDA7}"/>
          </ac:picMkLst>
        </pc:picChg>
      </pc:sldChg>
      <pc:sldChg chg="modSp new mod">
        <pc:chgData name="Cheng Ran" userId="dbeed8448c6bb12c" providerId="LiveId" clId="{6F7B364B-380F-4A4D-B991-57D2D8631B5B}" dt="2022-11-13T14:46:21.230" v="895"/>
        <pc:sldMkLst>
          <pc:docMk/>
          <pc:sldMk cId="783722254" sldId="990"/>
        </pc:sldMkLst>
        <pc:spChg chg="mod">
          <ac:chgData name="Cheng Ran" userId="dbeed8448c6bb12c" providerId="LiveId" clId="{6F7B364B-380F-4A4D-B991-57D2D8631B5B}" dt="2022-11-13T14:40:42.053" v="838" actId="207"/>
          <ac:spMkLst>
            <pc:docMk/>
            <pc:sldMk cId="783722254" sldId="990"/>
            <ac:spMk id="2" creationId="{6ACE8C50-A2EF-F1EB-925D-C905B8D4839A}"/>
          </ac:spMkLst>
        </pc:spChg>
        <pc:spChg chg="mod">
          <ac:chgData name="Cheng Ran" userId="dbeed8448c6bb12c" providerId="LiveId" clId="{6F7B364B-380F-4A4D-B991-57D2D8631B5B}" dt="2022-11-13T14:46:21.230" v="895"/>
          <ac:spMkLst>
            <pc:docMk/>
            <pc:sldMk cId="783722254" sldId="990"/>
            <ac:spMk id="3" creationId="{0DE1E880-24AF-A643-E405-5954C9EC18E1}"/>
          </ac:spMkLst>
        </pc:spChg>
      </pc:sldChg>
      <pc:sldChg chg="modSp add del mod modShow">
        <pc:chgData name="Cheng Ran" userId="dbeed8448c6bb12c" providerId="LiveId" clId="{6F7B364B-380F-4A4D-B991-57D2D8631B5B}" dt="2022-11-13T14:44:03.371" v="848" actId="47"/>
        <pc:sldMkLst>
          <pc:docMk/>
          <pc:sldMk cId="7545399" sldId="991"/>
        </pc:sldMkLst>
        <pc:spChg chg="mod">
          <ac:chgData name="Cheng Ran" userId="dbeed8448c6bb12c" providerId="LiveId" clId="{6F7B364B-380F-4A4D-B991-57D2D8631B5B}" dt="2022-11-13T14:41:07.195" v="844" actId="207"/>
          <ac:spMkLst>
            <pc:docMk/>
            <pc:sldMk cId="7545399" sldId="991"/>
            <ac:spMk id="2" creationId="{6ACE8C50-A2EF-F1EB-925D-C905B8D4839A}"/>
          </ac:spMkLst>
        </pc:spChg>
      </pc:sldChg>
      <pc:sldChg chg="modSp add del mod">
        <pc:chgData name="Cheng Ran" userId="dbeed8448c6bb12c" providerId="LiveId" clId="{6F7B364B-380F-4A4D-B991-57D2D8631B5B}" dt="2022-11-13T14:40:32.963" v="828" actId="47"/>
        <pc:sldMkLst>
          <pc:docMk/>
          <pc:sldMk cId="1228910900" sldId="991"/>
        </pc:sldMkLst>
        <pc:spChg chg="mod">
          <ac:chgData name="Cheng Ran" userId="dbeed8448c6bb12c" providerId="LiveId" clId="{6F7B364B-380F-4A4D-B991-57D2D8631B5B}" dt="2022-11-13T14:39:33.381" v="824" actId="207"/>
          <ac:spMkLst>
            <pc:docMk/>
            <pc:sldMk cId="1228910900" sldId="991"/>
            <ac:spMk id="2" creationId="{6ACE8C50-A2EF-F1EB-925D-C905B8D4839A}"/>
          </ac:spMkLst>
        </pc:spChg>
      </pc:sldChg>
      <pc:sldChg chg="addSp delSp modSp new mod">
        <pc:chgData name="Cheng Ran" userId="dbeed8448c6bb12c" providerId="LiveId" clId="{6F7B364B-380F-4A4D-B991-57D2D8631B5B}" dt="2022-11-13T14:57:48.827" v="962" actId="1076"/>
        <pc:sldMkLst>
          <pc:docMk/>
          <pc:sldMk cId="2111773343" sldId="991"/>
        </pc:sldMkLst>
        <pc:spChg chg="mod">
          <ac:chgData name="Cheng Ran" userId="dbeed8448c6bb12c" providerId="LiveId" clId="{6F7B364B-380F-4A4D-B991-57D2D8631B5B}" dt="2022-11-13T14:57:03.410" v="958" actId="20577"/>
          <ac:spMkLst>
            <pc:docMk/>
            <pc:sldMk cId="2111773343" sldId="991"/>
            <ac:spMk id="2" creationId="{1343ADEF-E5E8-0D58-B753-11CBE19FDD8F}"/>
          </ac:spMkLst>
        </pc:spChg>
        <pc:spChg chg="mod">
          <ac:chgData name="Cheng Ran" userId="dbeed8448c6bb12c" providerId="LiveId" clId="{6F7B364B-380F-4A4D-B991-57D2D8631B5B}" dt="2022-11-13T14:52:32.424" v="943" actId="20577"/>
          <ac:spMkLst>
            <pc:docMk/>
            <pc:sldMk cId="2111773343" sldId="991"/>
            <ac:spMk id="3" creationId="{414BB3D3-FB3F-5621-76A8-B72B445C19CE}"/>
          </ac:spMkLst>
        </pc:spChg>
        <pc:graphicFrameChg chg="add del mod">
          <ac:chgData name="Cheng Ran" userId="dbeed8448c6bb12c" providerId="LiveId" clId="{6F7B364B-380F-4A4D-B991-57D2D8631B5B}" dt="2022-11-13T14:56:30.382" v="948"/>
          <ac:graphicFrameMkLst>
            <pc:docMk/>
            <pc:sldMk cId="2111773343" sldId="991"/>
            <ac:graphicFrameMk id="4" creationId="{1CD9B7B6-85F9-993B-9238-F7D7494EDB77}"/>
          </ac:graphicFrameMkLst>
        </pc:graphicFrameChg>
        <pc:picChg chg="add mod">
          <ac:chgData name="Cheng Ran" userId="dbeed8448c6bb12c" providerId="LiveId" clId="{6F7B364B-380F-4A4D-B991-57D2D8631B5B}" dt="2022-11-13T14:57:48.827" v="962" actId="1076"/>
          <ac:picMkLst>
            <pc:docMk/>
            <pc:sldMk cId="2111773343" sldId="991"/>
            <ac:picMk id="6" creationId="{8F9E0B30-8B2F-2B5E-D20F-CA5380BE59F7}"/>
          </ac:picMkLst>
        </pc:picChg>
      </pc:sldChg>
      <pc:sldChg chg="new del">
        <pc:chgData name="Cheng Ran" userId="dbeed8448c6bb12c" providerId="LiveId" clId="{6F7B364B-380F-4A4D-B991-57D2D8631B5B}" dt="2022-11-13T14:44:00.581" v="847" actId="47"/>
        <pc:sldMkLst>
          <pc:docMk/>
          <pc:sldMk cId="13186868" sldId="992"/>
        </pc:sldMkLst>
      </pc:sldChg>
      <pc:sldChg chg="modSp add mod">
        <pc:chgData name="Cheng Ran" userId="dbeed8448c6bb12c" providerId="LiveId" clId="{6F7B364B-380F-4A4D-B991-57D2D8631B5B}" dt="2022-11-13T14:58:11.724" v="975" actId="20577"/>
        <pc:sldMkLst>
          <pc:docMk/>
          <pc:sldMk cId="3856702030" sldId="992"/>
        </pc:sldMkLst>
        <pc:spChg chg="mod">
          <ac:chgData name="Cheng Ran" userId="dbeed8448c6bb12c" providerId="LiveId" clId="{6F7B364B-380F-4A4D-B991-57D2D8631B5B}" dt="2022-11-13T14:58:11.724" v="975" actId="20577"/>
          <ac:spMkLst>
            <pc:docMk/>
            <pc:sldMk cId="3856702030" sldId="992"/>
            <ac:spMk id="4" creationId="{C1B3346B-A86F-73B1-7793-666ED5698B9D}"/>
          </ac:spMkLst>
        </pc:spChg>
      </pc:sldChg>
      <pc:sldChg chg="addSp modSp add mod">
        <pc:chgData name="Cheng Ran" userId="dbeed8448c6bb12c" providerId="LiveId" clId="{6F7B364B-380F-4A4D-B991-57D2D8631B5B}" dt="2022-11-13T15:16:04.592" v="1322" actId="20577"/>
        <pc:sldMkLst>
          <pc:docMk/>
          <pc:sldMk cId="2825773832" sldId="993"/>
        </pc:sldMkLst>
        <pc:spChg chg="mod">
          <ac:chgData name="Cheng Ran" userId="dbeed8448c6bb12c" providerId="LiveId" clId="{6F7B364B-380F-4A4D-B991-57D2D8631B5B}" dt="2022-11-13T15:11:01.707" v="1188" actId="20577"/>
          <ac:spMkLst>
            <pc:docMk/>
            <pc:sldMk cId="2825773832" sldId="993"/>
            <ac:spMk id="2" creationId="{6ACE8C50-A2EF-F1EB-925D-C905B8D4839A}"/>
          </ac:spMkLst>
        </pc:spChg>
        <pc:spChg chg="mod">
          <ac:chgData name="Cheng Ran" userId="dbeed8448c6bb12c" providerId="LiveId" clId="{6F7B364B-380F-4A4D-B991-57D2D8631B5B}" dt="2022-11-13T15:16:04.592" v="1322" actId="20577"/>
          <ac:spMkLst>
            <pc:docMk/>
            <pc:sldMk cId="2825773832" sldId="993"/>
            <ac:spMk id="3" creationId="{0DE1E880-24AF-A643-E405-5954C9EC18E1}"/>
          </ac:spMkLst>
        </pc:spChg>
        <pc:picChg chg="add mod">
          <ac:chgData name="Cheng Ran" userId="dbeed8448c6bb12c" providerId="LiveId" clId="{6F7B364B-380F-4A4D-B991-57D2D8631B5B}" dt="2022-11-13T15:00:13.862" v="987"/>
          <ac:picMkLst>
            <pc:docMk/>
            <pc:sldMk cId="2825773832" sldId="993"/>
            <ac:picMk id="4" creationId="{CE39E27B-873D-4551-A927-6DFB7A85D91A}"/>
          </ac:picMkLst>
        </pc:picChg>
        <pc:picChg chg="add mod">
          <ac:chgData name="Cheng Ran" userId="dbeed8448c6bb12c" providerId="LiveId" clId="{6F7B364B-380F-4A4D-B991-57D2D8631B5B}" dt="2022-11-13T15:00:50.166" v="1000" actId="1076"/>
          <ac:picMkLst>
            <pc:docMk/>
            <pc:sldMk cId="2825773832" sldId="993"/>
            <ac:picMk id="5" creationId="{CE39E27B-873D-4551-A927-6DFB7A85D91A}"/>
          </ac:picMkLst>
        </pc:picChg>
      </pc:sldChg>
      <pc:sldChg chg="addSp modSp new mod">
        <pc:chgData name="Cheng Ran" userId="dbeed8448c6bb12c" providerId="LiveId" clId="{6F7B364B-380F-4A4D-B991-57D2D8631B5B}" dt="2022-11-13T15:16:27.685" v="1375" actId="20577"/>
        <pc:sldMkLst>
          <pc:docMk/>
          <pc:sldMk cId="1007273116" sldId="994"/>
        </pc:sldMkLst>
        <pc:spChg chg="mod">
          <ac:chgData name="Cheng Ran" userId="dbeed8448c6bb12c" providerId="LiveId" clId="{6F7B364B-380F-4A4D-B991-57D2D8631B5B}" dt="2022-11-13T15:16:27.685" v="1375" actId="20577"/>
          <ac:spMkLst>
            <pc:docMk/>
            <pc:sldMk cId="1007273116" sldId="994"/>
            <ac:spMk id="2" creationId="{251E8A15-8785-B9FA-7C4B-5089A7B04710}"/>
          </ac:spMkLst>
        </pc:spChg>
        <pc:spChg chg="mod">
          <ac:chgData name="Cheng Ran" userId="dbeed8448c6bb12c" providerId="LiveId" clId="{6F7B364B-380F-4A4D-B991-57D2D8631B5B}" dt="2022-11-13T15:16:15.778" v="1344" actId="20577"/>
          <ac:spMkLst>
            <pc:docMk/>
            <pc:sldMk cId="1007273116" sldId="994"/>
            <ac:spMk id="3" creationId="{E9980F4F-2780-C1A1-6372-4FCD7074D046}"/>
          </ac:spMkLst>
        </pc:spChg>
        <pc:picChg chg="add mod">
          <ac:chgData name="Cheng Ran" userId="dbeed8448c6bb12c" providerId="LiveId" clId="{6F7B364B-380F-4A4D-B991-57D2D8631B5B}" dt="2022-11-13T15:02:00.643" v="1030" actId="1076"/>
          <ac:picMkLst>
            <pc:docMk/>
            <pc:sldMk cId="1007273116" sldId="994"/>
            <ac:picMk id="4" creationId="{38164316-923D-4EC2-A0F7-CE5F6F3F26B1}"/>
          </ac:picMkLst>
        </pc:picChg>
      </pc:sldChg>
      <pc:sldChg chg="modSp new mod">
        <pc:chgData name="Cheng Ran" userId="dbeed8448c6bb12c" providerId="LiveId" clId="{6F7B364B-380F-4A4D-B991-57D2D8631B5B}" dt="2022-11-13T15:17:54.350" v="1397" actId="207"/>
        <pc:sldMkLst>
          <pc:docMk/>
          <pc:sldMk cId="2651236600" sldId="995"/>
        </pc:sldMkLst>
        <pc:spChg chg="mod">
          <ac:chgData name="Cheng Ran" userId="dbeed8448c6bb12c" providerId="LiveId" clId="{6F7B364B-380F-4A4D-B991-57D2D8631B5B}" dt="2022-11-13T15:17:54.350" v="1397" actId="207"/>
          <ac:spMkLst>
            <pc:docMk/>
            <pc:sldMk cId="2651236600" sldId="995"/>
            <ac:spMk id="2" creationId="{90D0FC1E-5982-1882-CEAB-CB4FD2FA5189}"/>
          </ac:spMkLst>
        </pc:spChg>
        <pc:spChg chg="mod">
          <ac:chgData name="Cheng Ran" userId="dbeed8448c6bb12c" providerId="LiveId" clId="{6F7B364B-380F-4A4D-B991-57D2D8631B5B}" dt="2022-11-13T15:16:21.829" v="1365" actId="20577"/>
          <ac:spMkLst>
            <pc:docMk/>
            <pc:sldMk cId="2651236600" sldId="995"/>
            <ac:spMk id="3" creationId="{B32E5195-5C67-F6BC-B40E-7FD78EFFE40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  <a:t>11/14/2022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b-book.com/slides-dir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Lecture </a:t>
            </a:r>
            <a:r>
              <a:rPr lang="en-US" altLang="zh-CN" sz="3200" dirty="0">
                <a:latin typeface="Lato" panose="020F0502020204030203" pitchFamily="34" charset="0"/>
              </a:rPr>
              <a:t>9</a:t>
            </a:r>
            <a:r>
              <a:rPr lang="en-US" altLang="en-US" sz="3200" dirty="0">
                <a:latin typeface="Lato" panose="020F0502020204030203" pitchFamily="34" charset="0"/>
              </a:rPr>
              <a:t>: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Relational Algebra &amp; Query Processing</a:t>
            </a:r>
            <a:r>
              <a:rPr lang="en-US" altLang="zh-CN" sz="3200">
                <a:latin typeface="Lato" panose="020F0502020204030203" pitchFamily="34" charset="0"/>
              </a:rPr>
              <a:t>/Optimization</a:t>
            </a:r>
            <a:endParaRPr lang="en-US" altLang="en-US" sz="4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en-US" altLang="zh-CN" sz="3200" b="1" spc="-1" dirty="0">
                <a:latin typeface="Lato" panose="020F0502020204030203"/>
                <a:ea typeface="MS PGothic" panose="020B0600070205080204" pitchFamily="34" charset="-128"/>
              </a:rPr>
              <a:t>Ran Cheng</a:t>
            </a: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7315200"/>
            <a:ext cx="107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Dr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Yuxin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Ma, Stéphane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and the authors of Database System Concepts (7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1E7D2C7-2E76-AAC8-E54C-75F03F126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" b="6551"/>
          <a:stretch/>
        </p:blipFill>
        <p:spPr>
          <a:xfrm>
            <a:off x="6210569" y="0"/>
            <a:ext cx="7620000" cy="8325482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47509F9-B64B-E445-41A3-3644DCF6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5181600" cy="14224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 “instructor  ×  teaches”  table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EB7D9-BEF0-CC83-10B8-01F770B7F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517" y="5410200"/>
            <a:ext cx="3864966" cy="25908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A843142-D497-53F9-63AC-D801326171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3197"/>
          <a:stretch/>
        </p:blipFill>
        <p:spPr>
          <a:xfrm>
            <a:off x="1921031" y="2057400"/>
            <a:ext cx="3015937" cy="259080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C7604BE1-C434-D52A-9F94-C93FEAED195E}"/>
              </a:ext>
            </a:extLst>
          </p:cNvPr>
          <p:cNvSpPr/>
          <p:nvPr/>
        </p:nvSpPr>
        <p:spPr bwMode="auto">
          <a:xfrm rot="2700000">
            <a:off x="3155551" y="4724400"/>
            <a:ext cx="609600" cy="609600"/>
          </a:xfrm>
          <a:prstGeom prst="plus">
            <a:avLst>
              <a:gd name="adj" fmla="val 41667"/>
            </a:avLst>
          </a:prstGeom>
          <a:solidFill>
            <a:srgbClr val="A242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6B214A3-42F9-C108-EC79-E4591E4455E5}"/>
              </a:ext>
            </a:extLst>
          </p:cNvPr>
          <p:cNvSpPr/>
          <p:nvPr/>
        </p:nvSpPr>
        <p:spPr bwMode="auto">
          <a:xfrm>
            <a:off x="5448569" y="4712384"/>
            <a:ext cx="762000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0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67910F-0B13-CF56-B974-B84FF0D1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Problem</a:t>
            </a:r>
            <a:r>
              <a:rPr lang="en-US" dirty="0"/>
              <a:t>: The Cartesian-Product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× teaches</a:t>
            </a:r>
            <a:r>
              <a:rPr lang="en-US" dirty="0"/>
              <a:t>” associates </a:t>
            </a:r>
            <a:r>
              <a:rPr lang="en-US" dirty="0">
                <a:solidFill>
                  <a:srgbClr val="A2424F"/>
                </a:solidFill>
              </a:rPr>
              <a:t>every  tuple of instructor</a:t>
            </a:r>
            <a:r>
              <a:rPr lang="en-US" dirty="0"/>
              <a:t> with </a:t>
            </a:r>
            <a:r>
              <a:rPr lang="en-US" dirty="0">
                <a:solidFill>
                  <a:srgbClr val="1086B9"/>
                </a:solidFill>
              </a:rPr>
              <a:t>every tuple of teaches</a:t>
            </a:r>
          </a:p>
          <a:p>
            <a:pPr lvl="1"/>
            <a:r>
              <a:rPr lang="en-US" dirty="0"/>
              <a:t>Most of the resulting rows have information about instructors who did NOT teach a particular course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1D62FB-E2C9-F0FC-0626-DE03394A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A546DF3-E723-DABE-8E83-52921C701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" b="76687"/>
          <a:stretch/>
        </p:blipFill>
        <p:spPr>
          <a:xfrm>
            <a:off x="2400320" y="4114800"/>
            <a:ext cx="9829760" cy="2679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14D3FD-D124-71AC-661F-53B28661224F}"/>
              </a:ext>
            </a:extLst>
          </p:cNvPr>
          <p:cNvSpPr/>
          <p:nvPr/>
        </p:nvSpPr>
        <p:spPr bwMode="auto">
          <a:xfrm>
            <a:off x="2667000" y="5638800"/>
            <a:ext cx="9448800" cy="10668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427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375D28-534D-6242-9AE2-F975A26D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only those tuples of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× teaches</a:t>
            </a:r>
            <a:r>
              <a:rPr lang="en-US" altLang="zh-CN" dirty="0"/>
              <a:t>”</a:t>
            </a:r>
            <a:r>
              <a:rPr lang="en-US" dirty="0"/>
              <a:t> that pertain to instructors and the courses that they taught, we write:</a:t>
            </a:r>
          </a:p>
          <a:p>
            <a:pPr marL="0" indent="0" algn="ctr"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instructor.id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teaches.id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teaches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get only those tuples of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× teaches</a:t>
            </a:r>
            <a:r>
              <a:rPr lang="en-US" dirty="0"/>
              <a:t>” that pertain (</a:t>
            </a:r>
            <a:r>
              <a:rPr lang="zh-CN" altLang="en-US" dirty="0"/>
              <a:t>关于</a:t>
            </a:r>
            <a:r>
              <a:rPr lang="en-US" dirty="0"/>
              <a:t>) to instructors and the courses that they taught</a:t>
            </a:r>
          </a:p>
          <a:p>
            <a:pPr lvl="2"/>
            <a:r>
              <a:rPr lang="en-US" dirty="0"/>
              <a:t>i.e., those tuples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instructor.id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teaches.id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98FCE4-3D1D-EE2E-CF10-37BB9F53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9981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D0CF29-3586-06B5-423A-A45AF18E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table corresponding to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instructor.id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 </a:t>
            </a:r>
            <a:r>
              <a:rPr lang="en-US" alt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teaches.id</a:t>
            </a:r>
            <a:r>
              <a:rPr lang="en-US" altLang="ja-JP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teaches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dirty="0"/>
              <a:t>: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68ED4-C6C0-E6DE-A5AC-FAF30AC7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F8A4026-618D-77C4-7A7F-94E7A52C9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878"/>
          <a:stretch/>
        </p:blipFill>
        <p:spPr>
          <a:xfrm>
            <a:off x="3607045" y="2895600"/>
            <a:ext cx="7416310" cy="41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D0CF29-3586-06B5-423A-A45AF18E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table corresponding to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instructor.id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 </a:t>
            </a:r>
            <a:r>
              <a:rPr lang="en-US" alt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teaches.id</a:t>
            </a:r>
            <a:r>
              <a:rPr lang="en-US" altLang="ja-JP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teaches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dirty="0"/>
              <a:t>: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68ED4-C6C0-E6DE-A5AC-FAF30AC7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F8A4026-618D-77C4-7A7F-94E7A52C9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878"/>
          <a:stretch/>
        </p:blipFill>
        <p:spPr>
          <a:xfrm>
            <a:off x="3607045" y="2895600"/>
            <a:ext cx="7416310" cy="4134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7D85F-A273-E0AF-67D0-07A10728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6325236"/>
            <a:ext cx="7137400" cy="956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D3DC62-08E5-07E2-EE10-D391EA84EDDE}"/>
              </a:ext>
            </a:extLst>
          </p:cNvPr>
          <p:cNvSpPr/>
          <p:nvPr/>
        </p:nvSpPr>
        <p:spPr>
          <a:xfrm>
            <a:off x="6553200" y="7326868"/>
            <a:ext cx="604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… will NOT include such tuples (rows) with different IDs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F62BDF74-1136-5F2A-BDAB-CD3669D82102}"/>
              </a:ext>
            </a:extLst>
          </p:cNvPr>
          <p:cNvSpPr/>
          <p:nvPr/>
        </p:nvSpPr>
        <p:spPr bwMode="auto">
          <a:xfrm>
            <a:off x="5638800" y="6298417"/>
            <a:ext cx="914400" cy="914400"/>
          </a:xfrm>
          <a:prstGeom prst="noSmoking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60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7FD41-017E-7E48-8CA9-DC1A9F9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r>
              <a:rPr lang="en-CN" dirty="0"/>
              <a:t>Use commas to separate t</a:t>
            </a:r>
            <a:r>
              <a:rPr lang="en-US" dirty="0"/>
              <a:t>he</a:t>
            </a:r>
            <a:r>
              <a:rPr lang="en-CN" dirty="0"/>
              <a:t> tables</a:t>
            </a:r>
          </a:p>
          <a:p>
            <a:pPr lvl="1"/>
            <a:r>
              <a:rPr lang="en-CN" dirty="0"/>
              <a:t>Example: The solution for the same question in the previous slide</a:t>
            </a:r>
          </a:p>
          <a:p>
            <a:pPr lvl="1"/>
            <a:endParaRPr lang="en-CN" dirty="0"/>
          </a:p>
          <a:p>
            <a:r>
              <a:rPr lang="en-CN" dirty="0">
                <a:solidFill>
                  <a:schemeClr val="bg1">
                    <a:lumMod val="75000"/>
                  </a:schemeClr>
                </a:solidFill>
              </a:rPr>
              <a:t>A little bit history:</a:t>
            </a:r>
          </a:p>
          <a:p>
            <a:pPr lvl="1"/>
            <a:r>
              <a:rPr lang="en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N" dirty="0">
                <a:solidFill>
                  <a:schemeClr val="bg1">
                    <a:lumMod val="75000"/>
                  </a:schemeClr>
                </a:solidFill>
              </a:rPr>
              <a:t> was introduced in SQL-1999 (later than this original way)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A5F569-637B-3E44-AC6A-6C2DE50E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Recall: The Old Way of Writing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08936-ABD3-4E40-830D-518F628E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1454168"/>
            <a:ext cx="6324600" cy="532126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F10C71-9E28-37EA-A32D-B29E8C1417F1}"/>
              </a:ext>
            </a:extLst>
          </p:cNvPr>
          <p:cNvSpPr/>
          <p:nvPr/>
        </p:nvSpPr>
        <p:spPr bwMode="auto">
          <a:xfrm>
            <a:off x="1676400" y="7200900"/>
            <a:ext cx="112776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movies.id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credits.id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people.peopleid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credits.peopleid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movies.country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“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Movies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Credits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People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56B144-B194-362B-C3AF-FCB73A157D06}"/>
              </a:ext>
            </a:extLst>
          </p:cNvPr>
          <p:cNvSpPr/>
          <p:nvPr/>
        </p:nvSpPr>
        <p:spPr bwMode="auto">
          <a:xfrm rot="16200000">
            <a:off x="8177655" y="6415842"/>
            <a:ext cx="539768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FE6F5-450D-4464-2E0E-4D6D18EB93C1}"/>
              </a:ext>
            </a:extLst>
          </p:cNvPr>
          <p:cNvSpPr txBox="1"/>
          <p:nvPr/>
        </p:nvSpPr>
        <p:spPr>
          <a:xfrm>
            <a:off x="8867316" y="6378715"/>
            <a:ext cx="500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solidFill>
                  <a:srgbClr val="A2424F"/>
                </a:solidFill>
                <a:latin typeface="Lato" panose="020F0502020204030203" pitchFamily="34" charset="77"/>
              </a:rPr>
              <a:t>The SQL syntax was derived from the form of cartesian products in </a:t>
            </a:r>
            <a:r>
              <a:rPr lang="en-CN" sz="2000" b="1" dirty="0">
                <a:solidFill>
                  <a:srgbClr val="A2424F"/>
                </a:solidFill>
                <a:latin typeface="Lato" panose="020F0502020204030203" pitchFamily="34" charset="77"/>
              </a:rPr>
              <a:t>relational algreba</a:t>
            </a:r>
          </a:p>
        </p:txBody>
      </p:sp>
    </p:spTree>
    <p:extLst>
      <p:ext uri="{BB962C8B-B14F-4D97-AF65-F5344CB8AC3E}">
        <p14:creationId xmlns:p14="http://schemas.microsoft.com/office/powerpoint/2010/main" val="72917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7FD41-017E-7E48-8CA9-DC1A9F9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r>
              <a:rPr lang="en-CN" dirty="0"/>
              <a:t>Use commas to separate t</a:t>
            </a:r>
            <a:r>
              <a:rPr lang="en-US" dirty="0"/>
              <a:t>he</a:t>
            </a:r>
            <a:r>
              <a:rPr lang="en-CN" dirty="0"/>
              <a:t> tables</a:t>
            </a:r>
          </a:p>
          <a:p>
            <a:pPr lvl="1"/>
            <a:r>
              <a:rPr lang="en-CN" dirty="0"/>
              <a:t>Example: The solution for the same question in the previous slide</a:t>
            </a:r>
          </a:p>
          <a:p>
            <a:pPr lvl="1"/>
            <a:endParaRPr lang="en-CN" dirty="0"/>
          </a:p>
          <a:p>
            <a:r>
              <a:rPr lang="en-CN" dirty="0">
                <a:solidFill>
                  <a:schemeClr val="bg1">
                    <a:lumMod val="75000"/>
                  </a:schemeClr>
                </a:solidFill>
              </a:rPr>
              <a:t>A little bit history:</a:t>
            </a:r>
          </a:p>
          <a:p>
            <a:pPr lvl="1"/>
            <a:r>
              <a:rPr lang="en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N" dirty="0">
                <a:solidFill>
                  <a:schemeClr val="bg1">
                    <a:lumMod val="75000"/>
                  </a:schemeClr>
                </a:solidFill>
              </a:rPr>
              <a:t> was introduced in SQL-1999 (later than this original way)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A5F569-637B-3E44-AC6A-6C2DE50E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Recall: The Old Way of Writing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08936-ABD3-4E40-830D-518F628E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1454168"/>
            <a:ext cx="6324600" cy="532126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F10C71-9E28-37EA-A32D-B29E8C1417F1}"/>
              </a:ext>
            </a:extLst>
          </p:cNvPr>
          <p:cNvSpPr/>
          <p:nvPr/>
        </p:nvSpPr>
        <p:spPr bwMode="auto">
          <a:xfrm>
            <a:off x="1676400" y="7200900"/>
            <a:ext cx="112776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movies.id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credits.id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people.peopleid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credits.peopleid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movies.country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“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Movies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Credits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People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56B144-B194-362B-C3AF-FCB73A157D06}"/>
              </a:ext>
            </a:extLst>
          </p:cNvPr>
          <p:cNvSpPr/>
          <p:nvPr/>
        </p:nvSpPr>
        <p:spPr bwMode="auto">
          <a:xfrm rot="16200000">
            <a:off x="8177655" y="6415842"/>
            <a:ext cx="539768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FE6F5-450D-4464-2E0E-4D6D18EB93C1}"/>
              </a:ext>
            </a:extLst>
          </p:cNvPr>
          <p:cNvSpPr txBox="1"/>
          <p:nvPr/>
        </p:nvSpPr>
        <p:spPr>
          <a:xfrm>
            <a:off x="8867316" y="6378715"/>
            <a:ext cx="500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solidFill>
                  <a:srgbClr val="A2424F"/>
                </a:solidFill>
                <a:latin typeface="Lato" panose="020F0502020204030203" pitchFamily="34" charset="77"/>
              </a:rPr>
              <a:t>The SQL syntax was derived from the form of cartesian products in </a:t>
            </a:r>
            <a:r>
              <a:rPr lang="en-CN" sz="2000" b="1" dirty="0">
                <a:solidFill>
                  <a:srgbClr val="A2424F"/>
                </a:solidFill>
                <a:latin typeface="Lato" panose="020F0502020204030203" pitchFamily="34" charset="77"/>
              </a:rPr>
              <a:t>relational algreba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2AC71-6CFC-2322-5828-87192BE4528C}"/>
              </a:ext>
            </a:extLst>
          </p:cNvPr>
          <p:cNvSpPr/>
          <p:nvPr/>
        </p:nvSpPr>
        <p:spPr>
          <a:xfrm>
            <a:off x="11010899" y="3938631"/>
            <a:ext cx="2447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Use commas as the “multiplication signs”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BC44B82-6690-7C69-5EB7-A5D8A4B68C30}"/>
              </a:ext>
            </a:extLst>
          </p:cNvPr>
          <p:cNvSpPr/>
          <p:nvPr/>
        </p:nvSpPr>
        <p:spPr bwMode="auto">
          <a:xfrm rot="10800000">
            <a:off x="10752817" y="3764586"/>
            <a:ext cx="210772" cy="994421"/>
          </a:xfrm>
          <a:prstGeom prst="leftBrace">
            <a:avLst>
              <a:gd name="adj1" fmla="val 53621"/>
              <a:gd name="adj2" fmla="val 50000"/>
            </a:avLst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5DE73E2-880E-51C9-E705-446D4A1298A2}"/>
              </a:ext>
            </a:extLst>
          </p:cNvPr>
          <p:cNvSpPr/>
          <p:nvPr/>
        </p:nvSpPr>
        <p:spPr bwMode="auto">
          <a:xfrm>
            <a:off x="8198056" y="4758409"/>
            <a:ext cx="210772" cy="994421"/>
          </a:xfrm>
          <a:prstGeom prst="leftBrace">
            <a:avLst>
              <a:gd name="adj1" fmla="val 53621"/>
              <a:gd name="adj2" fmla="val 50000"/>
            </a:avLst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6FDA6-04AF-3FEC-E288-59F6E71D405D}"/>
              </a:ext>
            </a:extLst>
          </p:cNvPr>
          <p:cNvSpPr/>
          <p:nvPr/>
        </p:nvSpPr>
        <p:spPr>
          <a:xfrm>
            <a:off x="4791733" y="4932453"/>
            <a:ext cx="3406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2424F"/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The “select operation” is written as the “where” clause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F9EDDA-0764-BB82-7990-3495D260C2E1}"/>
              </a:ext>
            </a:extLst>
          </p:cNvPr>
          <p:cNvSpPr/>
          <p:nvPr/>
        </p:nvSpPr>
        <p:spPr bwMode="auto">
          <a:xfrm>
            <a:off x="1785258" y="7402286"/>
            <a:ext cx="7199086" cy="348343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8B774E-DE9B-916E-CFC4-A492D9D4EB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786734" y="5578784"/>
            <a:ext cx="667416" cy="16874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6DB3C6-5406-70A8-F95F-77D3098B2321}"/>
              </a:ext>
            </a:extLst>
          </p:cNvPr>
          <p:cNvCxnSpPr>
            <a:cxnSpLocks/>
          </p:cNvCxnSpPr>
          <p:nvPr/>
        </p:nvCxnSpPr>
        <p:spPr bwMode="auto">
          <a:xfrm flipV="1">
            <a:off x="11611429" y="4572000"/>
            <a:ext cx="159657" cy="2772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0F1042-89CD-AC63-46C9-17A6605BFA89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27948" y="4557486"/>
            <a:ext cx="1210909" cy="27713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69316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BB57F2-DBE6-1F9F-0117-3447A8FBD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join operation allows us to </a:t>
                </a:r>
                <a:r>
                  <a:rPr lang="en-US" dirty="0">
                    <a:solidFill>
                      <a:srgbClr val="A2424F"/>
                    </a:solidFill>
                  </a:rPr>
                  <a:t>combine</a:t>
                </a:r>
                <a:r>
                  <a:rPr lang="en-US" dirty="0"/>
                  <a:t> a select operation and a   Cartesian-Product operation </a:t>
                </a:r>
                <a:r>
                  <a:rPr lang="en-US" dirty="0">
                    <a:solidFill>
                      <a:srgbClr val="A2424F"/>
                    </a:solidFill>
                  </a:rPr>
                  <a:t>into</a:t>
                </a:r>
                <a:r>
                  <a:rPr lang="en-US" dirty="0"/>
                  <a:t> a single operation</a:t>
                </a:r>
              </a:p>
              <a:p>
                <a:pPr lvl="1"/>
                <a:r>
                  <a:rPr lang="en-US" dirty="0"/>
                  <a:t>Consider relations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r(R)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s(S)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Let “</a:t>
                </a:r>
                <a:r>
                  <a:rPr lang="en-US" dirty="0">
                    <a:solidFill>
                      <a:srgbClr val="A2424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theta (𝜃)</a:t>
                </a:r>
                <a:r>
                  <a:rPr lang="en-US" dirty="0"/>
                  <a:t>”  (</a:t>
                </a:r>
                <a:r>
                  <a:rPr lang="zh-CN" altLang="en-US" dirty="0"/>
                  <a:t>参数化</a:t>
                </a:r>
                <a:r>
                  <a:rPr lang="en-US" dirty="0"/>
                  <a:t>) be a predicate on attributes in the schema R “union” S. The join operation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⋈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𝜃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dirty="0"/>
                  <a:t> is defined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Thus,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instructor.id</a:t>
                </a:r>
                <a:r>
                  <a:rPr lang="en-US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 </a:t>
                </a:r>
                <a:r>
                  <a:rPr lang="en-US" alt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teaches.id</a:t>
                </a:r>
                <a:r>
                  <a:rPr lang="en-US" altLang="ja-JP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instructor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teaches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ja-JP" dirty="0">
                    <a:latin typeface="Lato" panose="020F0502020204030203" pitchFamily="34" charset="77"/>
                    <a:cs typeface="Times New Roman" panose="02020603050405020304" pitchFamily="18" charset="0"/>
                    <a:sym typeface="Symbol" panose="05050102010706020507" pitchFamily="18" charset="2"/>
                  </a:rPr>
                  <a:t>can equivalently be written as:</a:t>
                </a:r>
              </a:p>
              <a:p>
                <a:pPr marL="0" indent="-17145" algn="ctr">
                  <a:buNone/>
                </a:pP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instructor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i="1" baseline="-25000" dirty="0">
                    <a:solidFill>
                      <a:srgbClr val="A2424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Instructor.id = teaches.id</a:t>
                </a:r>
                <a:r>
                  <a:rPr lang="en-US" sz="2400" b="1" baseline="-25000" dirty="0">
                    <a:solidFill>
                      <a:srgbClr val="A2424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</a:t>
                </a:r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BB57F2-DBE6-1F9F-0117-3447A8FBD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C48CF7-B92B-8BE3-9834-25C0DBC4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6563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39AA5-3B63-FE74-146E-458B6E03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union operation allows us to combine two relations</a:t>
            </a:r>
          </a:p>
          <a:p>
            <a:pPr lvl="1"/>
            <a:r>
              <a:rPr lang="en-US" altLang="en-US" sz="2800" dirty="0"/>
              <a:t>Notation: 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dirty="0"/>
              <a:t>For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dirty="0"/>
              <a:t> to be valid: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must have the same </a:t>
            </a:r>
            <a:r>
              <a:rPr lang="en-US" dirty="0">
                <a:solidFill>
                  <a:srgbClr val="A2424F"/>
                </a:solidFill>
              </a:rPr>
              <a:t>arity</a:t>
            </a:r>
            <a:r>
              <a:rPr lang="en-US" dirty="0"/>
              <a:t> (</a:t>
            </a:r>
            <a:r>
              <a:rPr lang="en-US" u="sng" dirty="0"/>
              <a:t>same number of attributes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attribute domains must be compatible</a:t>
            </a:r>
          </a:p>
          <a:p>
            <a:pPr lvl="2"/>
            <a:r>
              <a:rPr lang="en-US" dirty="0"/>
              <a:t>Example: 2nd column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deals with the same type of values as does the 2nd column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F3968-6B6A-621A-C41B-55C3D651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Union Operation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9964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E7BF8-D777-02E8-76D7-F311E301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To find all courses taught in the Fall 2017 semester, or in the Spring 2018 semester, or in both</a:t>
            </a:r>
          </a:p>
          <a:p>
            <a:endParaRPr lang="en-CN" dirty="0"/>
          </a:p>
          <a:p>
            <a:pPr marL="0" indent="0" algn="ctr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  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0" indent="0" algn="ctr">
              <a:buNone/>
            </a:pP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48E14-D2C4-830E-C478-C3938244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Union Operation</a:t>
            </a:r>
            <a:endParaRPr lang="en-C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56220-41D9-3DE1-D5BD-EFD628AB1549}"/>
              </a:ext>
            </a:extLst>
          </p:cNvPr>
          <p:cNvGrpSpPr/>
          <p:nvPr/>
        </p:nvGrpSpPr>
        <p:grpSpPr>
          <a:xfrm>
            <a:off x="3138806" y="4332220"/>
            <a:ext cx="8352787" cy="3567180"/>
            <a:chOff x="2590800" y="4321334"/>
            <a:chExt cx="8352787" cy="356718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D227B07-16A1-33DF-CA3F-6484C4F99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7449" r="37780" b="13863"/>
            <a:stretch/>
          </p:blipFill>
          <p:spPr>
            <a:xfrm>
              <a:off x="8686800" y="4321334"/>
              <a:ext cx="2256787" cy="35671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09ADC1-D1C5-A1C8-622C-087C8C5E2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400402"/>
              <a:ext cx="5226050" cy="3191623"/>
            </a:xfrm>
            <a:prstGeom prst="rect">
              <a:avLst/>
            </a:prstGeom>
          </p:spPr>
        </p:pic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CDBD64CB-DF33-5A3F-5053-D40E6EECC74C}"/>
                </a:ext>
              </a:extLst>
            </p:cNvPr>
            <p:cNvSpPr/>
            <p:nvPr/>
          </p:nvSpPr>
          <p:spPr bwMode="auto">
            <a:xfrm>
              <a:off x="8115483" y="5679397"/>
              <a:ext cx="762000" cy="6336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287295D-41A7-57C5-BB70-5658DC3FF0BB}"/>
              </a:ext>
            </a:extLst>
          </p:cNvPr>
          <p:cNvSpPr txBox="1"/>
          <p:nvPr/>
        </p:nvSpPr>
        <p:spPr>
          <a:xfrm>
            <a:off x="1600200" y="5486400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5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3346B-A86F-73B1-7793-666ED569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0"/>
            <a:ext cx="12954000" cy="121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>
                <a:solidFill>
                  <a:srgbClr val="A2424F"/>
                </a:solidFill>
              </a:rPr>
              <a:t>Relational Algebra</a:t>
            </a:r>
            <a:endParaRPr lang="zh-CN" altLang="en-US" sz="5400" dirty="0">
              <a:solidFill>
                <a:srgbClr val="A242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39AA5-3B63-FE74-146E-458B6E03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set-intersection operation allows us to </a:t>
            </a:r>
            <a:r>
              <a:rPr lang="en-US" dirty="0">
                <a:solidFill>
                  <a:srgbClr val="A2424F"/>
                </a:solidFill>
              </a:rPr>
              <a:t>find tuples that are in both the input relations</a:t>
            </a:r>
          </a:p>
          <a:p>
            <a:pPr lvl="1"/>
            <a:r>
              <a:rPr lang="en-US" altLang="en-US" sz="2400" dirty="0"/>
              <a:t>Notation: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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dirty="0"/>
              <a:t>Assume (same as Union):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/>
              <a:t>have the same </a:t>
            </a:r>
            <a:r>
              <a:rPr lang="en-US" dirty="0">
                <a:solidFill>
                  <a:srgbClr val="A2424F"/>
                </a:solidFill>
              </a:rPr>
              <a:t>arity</a:t>
            </a:r>
          </a:p>
          <a:p>
            <a:pPr lvl="1"/>
            <a:r>
              <a:rPr lang="en-US" dirty="0"/>
              <a:t>Attributes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are compatible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F3968-6B6A-621A-C41B-55C3D651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Set-Intersection Operation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5391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E6CF83-69FC-1967-C457-BFF437D4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Find the set of all courses taught in both the Fall 2017 and the Spring 2018 semesters</a:t>
            </a:r>
          </a:p>
          <a:p>
            <a:pPr marL="0" lvl="0" indent="0" algn="ctr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en-US" sz="2400" dirty="0">
                <a:sym typeface="Symbol" panose="05050102010706020507" pitchFamily="18" charset="2"/>
              </a:rPr>
              <a:t>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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6002FC-C185-1F49-289A-78EB50B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Set-Intersection Operation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AD0EB-0E8B-C493-28A5-0910D30B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06" y="4055688"/>
            <a:ext cx="5226050" cy="319162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0CF6780-DA8A-3009-30FF-9FFBDCA36BEA}"/>
              </a:ext>
            </a:extLst>
          </p:cNvPr>
          <p:cNvSpPr/>
          <p:nvPr/>
        </p:nvSpPr>
        <p:spPr bwMode="auto">
          <a:xfrm>
            <a:off x="8663489" y="5334683"/>
            <a:ext cx="762000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6A7FAB-A4D3-ED96-E936-13BA4F13D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9548051" y="5239340"/>
            <a:ext cx="1373862" cy="8243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5B2344-30E7-B382-55C3-2832F11AE5AB}"/>
              </a:ext>
            </a:extLst>
          </p:cNvPr>
          <p:cNvSpPr txBox="1"/>
          <p:nvPr/>
        </p:nvSpPr>
        <p:spPr>
          <a:xfrm>
            <a:off x="1600200" y="5105400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2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BDEEE4-8415-4A81-C16C-634810B2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set-difference operation allows us to </a:t>
            </a:r>
            <a:r>
              <a:rPr lang="en-US" dirty="0">
                <a:solidFill>
                  <a:srgbClr val="A2424F"/>
                </a:solidFill>
              </a:rPr>
              <a:t>find tuples that are in one relation but are not in another</a:t>
            </a:r>
            <a:endParaRPr lang="en-US" dirty="0"/>
          </a:p>
          <a:p>
            <a:pPr lvl="1">
              <a:buClr>
                <a:prstClr val="white">
                  <a:lumMod val="65000"/>
                </a:prstClr>
              </a:buClr>
            </a:pPr>
            <a:r>
              <a:rPr lang="en-US" altLang="en-US" sz="2400" dirty="0"/>
              <a:t>Notation: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400" i="1" dirty="0"/>
              <a:t>–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dirty="0"/>
              <a:t>Assume (same as Union and Set Intersection):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/>
              <a:t>have the same </a:t>
            </a:r>
            <a:r>
              <a:rPr lang="en-US" dirty="0">
                <a:solidFill>
                  <a:srgbClr val="A2424F"/>
                </a:solidFill>
              </a:rPr>
              <a:t>arity</a:t>
            </a:r>
          </a:p>
          <a:p>
            <a:pPr lvl="1"/>
            <a:r>
              <a:rPr lang="en-US" dirty="0"/>
              <a:t>Attributes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are compatible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9F93BF-B1FA-69AC-83D6-FB7B9B53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 Operation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4702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05E6C-3916-23CE-D423-983DC007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Find all courses taught in the Fall 2017 semester, but NOT in the Spring 2018 semester</a:t>
            </a:r>
          </a:p>
          <a:p>
            <a:pPr marL="0" indent="0" algn="ctr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en-US" sz="2400" i="1" dirty="0"/>
              <a:t>–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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l-GR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0" indent="0" algn="ctr">
              <a:buNone/>
            </a:pP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D910E-02A5-87BC-6472-1EA305B2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 Operation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C2F31-180D-A6AF-ED1D-CA9649D0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06" y="4055688"/>
            <a:ext cx="5226050" cy="3191623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1F2A097C-71DC-679C-482B-979B4E220FE1}"/>
              </a:ext>
            </a:extLst>
          </p:cNvPr>
          <p:cNvSpPr/>
          <p:nvPr/>
        </p:nvSpPr>
        <p:spPr bwMode="auto">
          <a:xfrm>
            <a:off x="8663489" y="5334683"/>
            <a:ext cx="762000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05C3CAC-B50D-44E6-619F-B6D5D53E5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9601200" y="5159824"/>
            <a:ext cx="1201872" cy="983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7FF1B3-5E6C-3281-AB2C-AF552B251557}"/>
              </a:ext>
            </a:extLst>
          </p:cNvPr>
          <p:cNvSpPr txBox="1"/>
          <p:nvPr/>
        </p:nvSpPr>
        <p:spPr>
          <a:xfrm>
            <a:off x="1524000" y="5257800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0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3F6CB6-C7AA-56EE-4495-27EEE60B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convenient at times to write a relational-algebra </a:t>
            </a:r>
            <a:r>
              <a:rPr lang="en-US" b="1" dirty="0">
                <a:solidFill>
                  <a:srgbClr val="A2424F"/>
                </a:solidFill>
              </a:rPr>
              <a:t>expression</a:t>
            </a:r>
            <a:r>
              <a:rPr lang="en-US" dirty="0"/>
              <a:t> by </a:t>
            </a:r>
            <a:r>
              <a:rPr lang="en-US" dirty="0">
                <a:solidFill>
                  <a:srgbClr val="A2424F"/>
                </a:solidFill>
              </a:rPr>
              <a:t>assigning parts of it to temporary relation variables</a:t>
            </a:r>
            <a:endParaRPr lang="en-US" dirty="0"/>
          </a:p>
          <a:p>
            <a:pPr lvl="1"/>
            <a:r>
              <a:rPr lang="en-US" dirty="0"/>
              <a:t>The assignment operation is denoted by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dirty="0"/>
              <a:t>and works like </a:t>
            </a:r>
            <a:r>
              <a:rPr lang="en-US" dirty="0">
                <a:solidFill>
                  <a:srgbClr val="A2424F"/>
                </a:solidFill>
              </a:rPr>
              <a:t>assignment</a:t>
            </a:r>
            <a:r>
              <a:rPr lang="en-US" dirty="0"/>
              <a:t> in a programming language</a:t>
            </a:r>
          </a:p>
          <a:p>
            <a:pPr lvl="1"/>
            <a:endParaRPr lang="en-US" sz="800" dirty="0"/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dirty="0"/>
              <a:t>Example: Find all instructor in the “Physics” and Music department</a:t>
            </a:r>
          </a:p>
          <a:p>
            <a:pPr marL="0" indent="0" algn="ctr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sz="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Physics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Physics”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360363" lvl="1" indent="-360363" algn="ctr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Music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Music”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374650" lvl="1" indent="-374650" algn="ctr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Physics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Music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With the assignment operation, a query can be </a:t>
            </a:r>
            <a:r>
              <a:rPr lang="en-US" dirty="0">
                <a:solidFill>
                  <a:srgbClr val="A2424F"/>
                </a:solidFill>
              </a:rPr>
              <a:t>written as a sequential program </a:t>
            </a:r>
            <a:r>
              <a:rPr lang="en-US" u="sng" dirty="0"/>
              <a:t>consisting of a series of assignments</a:t>
            </a:r>
            <a:r>
              <a:rPr lang="en-US" dirty="0"/>
              <a:t> followed by </a:t>
            </a:r>
            <a:r>
              <a:rPr lang="en-US" dirty="0">
                <a:solidFill>
                  <a:srgbClr val="A2424F"/>
                </a:solidFill>
              </a:rPr>
              <a:t>an expression</a:t>
            </a:r>
            <a:r>
              <a:rPr lang="en-US" dirty="0"/>
              <a:t> whose value is displayed as the result of the query. </a:t>
            </a:r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270DD-655C-A8C0-E10B-47825671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 Operation 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947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4D699A-0DC4-8A50-61AA-8FC0C62A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2424F"/>
                </a:solidFill>
              </a:rPr>
              <a:t>results</a:t>
            </a:r>
            <a:r>
              <a:rPr lang="en-US" dirty="0"/>
              <a:t> of relational-algebra expressions do not have a name that we can use to refer to them</a:t>
            </a:r>
          </a:p>
          <a:p>
            <a:pPr lvl="1"/>
            <a:r>
              <a:rPr lang="en-US" dirty="0"/>
              <a:t>The  rename operator, </a:t>
            </a:r>
            <a:r>
              <a:rPr lang="en-US" altLang="en-US" sz="2800" i="1" dirty="0">
                <a:sym typeface="Symbol" panose="05050102010706020507" pitchFamily="18" charset="2"/>
              </a:rPr>
              <a:t></a:t>
            </a:r>
            <a:r>
              <a:rPr lang="en-US" dirty="0"/>
              <a:t>,  is provided  for that purpose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expression</a:t>
            </a:r>
            <a:r>
              <a:rPr lang="zh-CN" altLang="en-US" dirty="0"/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returns </a:t>
            </a:r>
            <a:r>
              <a:rPr lang="en-US" altLang="zh-CN" dirty="0">
                <a:solidFill>
                  <a:srgbClr val="A2424F"/>
                </a:solidFill>
                <a:sym typeface="Symbol" panose="05050102010706020507" pitchFamily="18" charset="2"/>
              </a:rPr>
              <a:t>the result of expression </a:t>
            </a:r>
            <a:r>
              <a:rPr lang="en-US" altLang="zh-CN" i="1" dirty="0">
                <a:solidFill>
                  <a:srgbClr val="A2424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1086B9"/>
                </a:solidFill>
                <a:sym typeface="Symbol" panose="05050102010706020507" pitchFamily="18" charset="2"/>
              </a:rPr>
              <a:t>under the name </a:t>
            </a:r>
            <a:r>
              <a:rPr lang="en-US" altLang="zh-CN" i="1" dirty="0">
                <a:solidFill>
                  <a:srgbClr val="1086B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Another form of the rename operation </a:t>
            </a:r>
            <a:r>
              <a:rPr lang="en-US" altLang="en-US" dirty="0">
                <a:solidFill>
                  <a:srgbClr val="A2424F"/>
                </a:solidFill>
                <a:sym typeface="Symbol" panose="05050102010706020507" pitchFamily="18" charset="2"/>
              </a:rPr>
              <a:t>which also renames the columns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x(A1,A2, .. An)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E2046D-30DD-BF72-20F4-C7EE66E9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Rename Operation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3861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2D8927-1B43-316E-FC8B-CC8C643A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more than one way to write a query in relational algebra</a:t>
            </a:r>
          </a:p>
          <a:p>
            <a:pPr lvl="1"/>
            <a:r>
              <a:rPr lang="en-US" dirty="0"/>
              <a:t>Example:  Find information about courses taught by instructors in the Physics department with salary greater than 90,000</a:t>
            </a:r>
          </a:p>
          <a:p>
            <a:pPr lvl="2"/>
            <a:r>
              <a:rPr lang="en-CN" dirty="0"/>
              <a:t>Query 1</a:t>
            </a:r>
          </a:p>
          <a:p>
            <a:pPr marL="0" indent="0" algn="ctr"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Physics” 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ja-JP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salary &gt; </a:t>
            </a:r>
            <a:r>
              <a:rPr lang="en-US" altLang="ja-JP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90,000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1306195" lvl="2" indent="0">
              <a:buNone/>
            </a:pPr>
            <a:endParaRPr lang="en-CN" dirty="0"/>
          </a:p>
          <a:p>
            <a:pPr lvl="2"/>
            <a:r>
              <a:rPr lang="en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CN" dirty="0"/>
          </a:p>
          <a:p>
            <a:pPr marL="9525" indent="0" algn="ctr"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Physics”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alary &gt; 90.000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9525" indent="0">
              <a:buNone/>
            </a:pPr>
            <a:endParaRPr lang="en-CN" dirty="0"/>
          </a:p>
          <a:p>
            <a:pPr lvl="2"/>
            <a:r>
              <a:rPr lang="en-US" dirty="0"/>
              <a:t>The two queries are not identical</a:t>
            </a:r>
          </a:p>
          <a:p>
            <a:pPr lvl="3"/>
            <a:r>
              <a:rPr lang="en-US" dirty="0"/>
              <a:t>they are, however, </a:t>
            </a:r>
            <a:r>
              <a:rPr lang="en-US" dirty="0">
                <a:solidFill>
                  <a:srgbClr val="A2424F"/>
                </a:solidFill>
              </a:rPr>
              <a:t>equivalent</a:t>
            </a:r>
            <a:r>
              <a:rPr lang="en-US" dirty="0"/>
              <a:t> -- they </a:t>
            </a:r>
            <a:r>
              <a:rPr lang="en-US" u="sng" dirty="0"/>
              <a:t>give the same result on any database</a:t>
            </a:r>
            <a:endParaRPr lang="en-US" dirty="0"/>
          </a:p>
          <a:p>
            <a:pPr lvl="2"/>
            <a:endParaRPr lang="en-CN" dirty="0"/>
          </a:p>
          <a:p>
            <a:pPr lvl="2"/>
            <a:endParaRPr lang="en-CN" dirty="0"/>
          </a:p>
          <a:p>
            <a:pPr lvl="2"/>
            <a:endParaRPr lang="en-CN" dirty="0"/>
          </a:p>
          <a:p>
            <a:pPr lvl="2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68BB3-6886-83BE-7729-47CF1EC8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Queries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1567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C64DBA-D7A7-7919-A157-9598D7224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Example: Find information about courses taught by instructors in the Physics department</a:t>
                </a:r>
              </a:p>
              <a:p>
                <a:pPr lvl="2"/>
                <a:r>
                  <a:rPr lang="en-US" dirty="0"/>
                  <a:t>Query 1</a:t>
                </a:r>
              </a:p>
              <a:p>
                <a:pPr marL="0" indent="0" algn="ctr">
                  <a:buNone/>
                </a:pP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dept_name</a:t>
                </a:r>
                <a:r>
                  <a:rPr lang="en-US" alt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“</a:t>
                </a:r>
                <a:r>
                  <a:rPr lang="en-US" altLang="ja-JP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Physics”</a:t>
                </a:r>
                <a:r>
                  <a:rPr lang="ja-JP" alt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ja-JP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(i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nstructor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instructor.ID = teaches.ID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dirty="0"/>
              </a:p>
              <a:p>
                <a:pPr lvl="3"/>
                <a:r>
                  <a:rPr lang="en-US" dirty="0"/>
                  <a:t>(Join first, then select)</a:t>
                </a:r>
              </a:p>
              <a:p>
                <a:pPr lvl="3"/>
                <a:endParaRPr lang="en-US" dirty="0"/>
              </a:p>
              <a:p>
                <a:pPr lvl="2"/>
                <a:r>
                  <a:rPr lang="en-US" dirty="0"/>
                  <a:t>Query 2</a:t>
                </a:r>
              </a:p>
              <a:p>
                <a:pPr marL="9525" indent="0" algn="ctr">
                  <a:buNone/>
                </a:pP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(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dept_name</a:t>
                </a:r>
                <a:r>
                  <a:rPr lang="en-US" alt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“</a:t>
                </a:r>
                <a:r>
                  <a:rPr lang="en-US" altLang="ja-JP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Physics”</a:t>
                </a:r>
                <a:r>
                  <a:rPr lang="ja-JP" alt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ja-JP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(i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nstructor))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instructor.ID = teaches.ID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</a:t>
                </a:r>
              </a:p>
              <a:p>
                <a:pPr marL="2416175" lvl="3" indent="-457200"/>
                <a:endParaRPr lang="en-US" dirty="0"/>
              </a:p>
              <a:p>
                <a:pPr lvl="3"/>
                <a:r>
                  <a:rPr lang="en-US" dirty="0"/>
                  <a:t>(Select first, then join)</a:t>
                </a:r>
              </a:p>
              <a:p>
                <a:pPr marL="9525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C64DBA-D7A7-7919-A157-9598D7224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CE60F1-F11F-7C7B-A906-364141BF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Queries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678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81423-03A9-4D27-C531-03CA54B7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of Relational Algebra: </a:t>
            </a:r>
            <a:r>
              <a:rPr lang="en-US" dirty="0"/>
              <a:t>Query Optimization</a:t>
            </a:r>
          </a:p>
          <a:p>
            <a:pPr lvl="1"/>
            <a:r>
              <a:rPr lang="en-US" dirty="0"/>
              <a:t>Transform queries into equivalent ones with less computational cost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D5120-7BC9-8AC3-1631-A55C959D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Queries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8218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3346B-A86F-73B1-7793-666ED569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0"/>
            <a:ext cx="12954000" cy="121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>
                <a:solidFill>
                  <a:srgbClr val="A2424F"/>
                </a:solidFill>
              </a:rPr>
              <a:t>Query Processing</a:t>
            </a:r>
            <a:endParaRPr lang="zh-CN" altLang="en-US" sz="5400" dirty="0">
              <a:solidFill>
                <a:srgbClr val="A242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5FC03D-FE73-5CA2-C042-75817A95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procedural language consisting of a set of operations that take one or more relations as input and produce a new relation as their result. </a:t>
            </a:r>
          </a:p>
          <a:p>
            <a:endParaRPr lang="en-CN" dirty="0"/>
          </a:p>
          <a:p>
            <a:r>
              <a:rPr lang="en-CN" dirty="0"/>
              <a:t>6 Basic Operators:</a:t>
            </a:r>
          </a:p>
          <a:p>
            <a:pPr lvl="1"/>
            <a:r>
              <a:rPr lang="en-US" altLang="en-US" sz="2800" dirty="0"/>
              <a:t>select: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/>
              <a:t>project: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/>
              <a:t>union: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/>
              <a:t>set difference: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800" dirty="0"/>
              <a:t>Cartesian product: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en-US" altLang="en-US" sz="2800" dirty="0"/>
              <a:t>rename: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D484DA-4A45-5F28-B707-563B319E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84720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00C556-0928-277A-C6A0-54BC56D8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Steps in Query Processing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877CB9-4B36-0365-A0D0-83C696345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5638800" cy="5334000"/>
          </a:xfrm>
        </p:spPr>
        <p:txBody>
          <a:bodyPr/>
          <a:lstStyle/>
          <a:p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</a:rPr>
              <a:t>Parsing and translation</a:t>
            </a:r>
            <a:r>
              <a:rPr lang="en-US" altLang="en-US" dirty="0">
                <a:ea typeface="MS PGothic" panose="020B0600070205080204" pitchFamily="34" charset="-128"/>
              </a:rPr>
              <a:t>: </a:t>
            </a:r>
            <a:r>
              <a:rPr lang="en-US" altLang="zh-CN" dirty="0"/>
              <a:t>translate the query into its internal form, and then into</a:t>
            </a:r>
            <a:r>
              <a:rPr lang="en-US" altLang="zh-CN" dirty="0">
                <a:solidFill>
                  <a:srgbClr val="A2424F"/>
                </a:solidFill>
              </a:rPr>
              <a:t> relational algebra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solidFill>
                  <a:srgbClr val="A2424F"/>
                </a:solidFill>
              </a:rPr>
              <a:t>Evaluation</a:t>
            </a:r>
            <a:r>
              <a:rPr lang="en-US" altLang="zh-CN" dirty="0"/>
              <a:t>: the query-execution engine takes a </a:t>
            </a:r>
            <a:r>
              <a:rPr lang="en-US" altLang="zh-CN" dirty="0">
                <a:solidFill>
                  <a:srgbClr val="A2424F"/>
                </a:solidFill>
              </a:rPr>
              <a:t>query-evaluation plan</a:t>
            </a:r>
            <a:r>
              <a:rPr lang="en-US" altLang="zh-CN" dirty="0"/>
              <a:t>, executes that plan, and returns the answers to the query.</a:t>
            </a:r>
          </a:p>
          <a:p>
            <a:endParaRPr lang="zh-CN" altLang="en-US" dirty="0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774020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544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684481-D0CB-F8EB-1261-4FBE4810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 relational algebra expression may have many equivalent expressions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pPr lvl="1"/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an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index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to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find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instructors with salary &lt; 75000,</a:t>
            </a:r>
          </a:p>
          <a:p>
            <a:pPr marL="335280" lvl="1" indent="0">
              <a:buNone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or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erform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complete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relation scan and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discard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instructors with salary  75000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152D33-81F5-A959-F2BC-826E5505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Steps in Query 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22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E3A4F0-BA24-6F6F-CC7B-22094977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lowest cost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Cost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estimated using statistical information from the database catalog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We will study: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measure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query costs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Algorithms for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evaluating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relational algebra operations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combine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algorithms for individual operations in order to evaluate a complete expression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9D7C26-FE02-90FC-7E39-7C0D038D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57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482FA7-6489-C021-CEC4-2838ADEC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Many factors contribute to time cost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disk access, CPU</a:t>
            </a:r>
            <a:r>
              <a:rPr lang="en-US" altLang="en-US" dirty="0">
                <a:ea typeface="MS PGothic" panose="020B0600070205080204" pitchFamily="34" charset="-128"/>
              </a:rPr>
              <a:t>, and network </a:t>
            </a:r>
            <a:r>
              <a:rPr lang="en-US" altLang="en-US" i="1" dirty="0">
                <a:ea typeface="MS PGothic" panose="020B0600070205080204" pitchFamily="34" charset="-128"/>
              </a:rPr>
              <a:t>communication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can be measured based on </a:t>
            </a:r>
          </a:p>
          <a:p>
            <a:pPr lvl="1"/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response time (latency)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i="1" dirty="0">
                <a:ea typeface="MS PGothic" panose="020B0600070205080204" pitchFamily="34" charset="-128"/>
              </a:rPr>
              <a:t>i.e. </a:t>
            </a:r>
            <a:r>
              <a:rPr lang="en-US" altLang="en-US" dirty="0">
                <a:ea typeface="MS PGothic" panose="020B0600070205080204" pitchFamily="34" charset="-128"/>
              </a:rPr>
              <a:t>total elapsed time for answering query, or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total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resource consumption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use total resource consumption as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cost metric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ignore</a:t>
            </a:r>
            <a:r>
              <a:rPr lang="en-US" altLang="en-US" dirty="0">
                <a:ea typeface="MS PGothic" panose="020B0600070205080204" pitchFamily="34" charset="-128"/>
              </a:rPr>
              <a:t> CPU costs for simplicity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Real systems do take CPU cost into account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Network costs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must</a:t>
            </a:r>
            <a:r>
              <a:rPr lang="en-US" altLang="en-US" dirty="0">
                <a:ea typeface="MS PGothic" panose="020B0600070205080204" pitchFamily="34" charset="-128"/>
              </a:rPr>
              <a:t> be considered for parallel systems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Main cost is from the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hard-disk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08B30-753B-B728-7C64-FCF50D73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 of Query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526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482FA7-6489-C021-CEC4-2838ADEC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seeks                * average-seek-cost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read      * average-block-read-cost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written * average-block-write-cost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Let’s take </a:t>
            </a:r>
            <a:r>
              <a:rPr lang="en-US" altLang="en-US" b="1" i="1" dirty="0">
                <a:solidFill>
                  <a:srgbClr val="A2424F"/>
                </a:solidFill>
                <a:ea typeface="MS PGothic" panose="020B0600070205080204" pitchFamily="34" charset="-128"/>
              </a:rPr>
              <a:t>selection</a:t>
            </a:r>
            <a:r>
              <a:rPr lang="en-US" altLang="en-US" dirty="0">
                <a:ea typeface="MS PGothic" panose="020B0600070205080204" pitchFamily="34" charset="-128"/>
              </a:rPr>
              <a:t> operation as an example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08B30-753B-B728-7C64-FCF50D73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 of Query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054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482FA7-6489-C021-CEC4-2838ADEC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number of block transfers </a:t>
            </a:r>
            <a:r>
              <a:rPr lang="zh-CN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（</a:t>
            </a:r>
            <a:r>
              <a:rPr lang="en-US" altLang="zh-CN" b="1" dirty="0">
                <a:solidFill>
                  <a:srgbClr val="A2424F"/>
                </a:solidFill>
                <a:ea typeface="MS PGothic" panose="020B0600070205080204" pitchFamily="34" charset="-128"/>
              </a:rPr>
              <a:t>read/write</a:t>
            </a:r>
            <a:r>
              <a:rPr lang="zh-CN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）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as the cost measures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time to transfer one block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Assuming for simplicity that write cost is same as read cost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</a:t>
            </a:r>
            <a:r>
              <a:rPr lang="en-US" altLang="en-US" i="1" dirty="0">
                <a:ea typeface="MS PGothic" panose="020B0600070205080204" pitchFamily="34" charset="-128"/>
              </a:rPr>
              <a:t>b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+ S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msec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msec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microsec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microsec for 4KB 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Let’s take </a:t>
            </a:r>
            <a:r>
              <a:rPr lang="en-US" altLang="en-US" b="1" i="1" dirty="0">
                <a:solidFill>
                  <a:srgbClr val="A2424F"/>
                </a:solidFill>
                <a:ea typeface="MS PGothic" panose="020B0600070205080204" pitchFamily="34" charset="-128"/>
              </a:rPr>
              <a:t>selection</a:t>
            </a:r>
            <a:r>
              <a:rPr lang="en-US" altLang="en-US" dirty="0">
                <a:ea typeface="MS PGothic" panose="020B0600070205080204" pitchFamily="34" charset="-128"/>
              </a:rPr>
              <a:t> operation as an example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08B30-753B-B728-7C64-FCF50D73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 of Query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511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C565D7-2755-F667-75BD-18E5C80B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Algorithm: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dirty="0">
                <a:ea typeface="MS PGothic" panose="020B0600070205080204" pitchFamily="34" charset="-128"/>
              </a:rPr>
              <a:t>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</a:rPr>
              <a:t>Cost estimate = </a:t>
            </a:r>
            <a:r>
              <a:rPr lang="en-US" altLang="en-US" i="1" dirty="0" err="1">
                <a:solidFill>
                  <a:srgbClr val="A2424F"/>
                </a:solidFill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solidFill>
                  <a:srgbClr val="A2424F"/>
                </a:solidFill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solidFill>
                  <a:srgbClr val="A2424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</a:rPr>
              <a:t>block transfers + 1 seek</a:t>
            </a:r>
            <a:endParaRPr lang="en-US" altLang="en-US" i="1" dirty="0">
              <a:solidFill>
                <a:srgbClr val="A2424F"/>
              </a:solidFill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except when there is an index available and binary search requires more seeks than index search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6D3128-AAA8-E5C4-6881-4C188632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Selection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838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C565D7-2755-F667-75BD-18E5C80B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Faster ways?</a:t>
            </a:r>
          </a:p>
          <a:p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dirty="0">
                <a:ea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Selection condition must be on search-key of index</a:t>
            </a:r>
          </a:p>
          <a:p>
            <a:pPr lvl="1"/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We may build an index on the relation, and then use the index to read the relation in </a:t>
            </a:r>
            <a:r>
              <a:rPr lang="en-US" altLang="en-US" b="1" i="1" dirty="0">
                <a:solidFill>
                  <a:srgbClr val="A2424F"/>
                </a:solidFill>
                <a:ea typeface="MS PGothic" panose="020B0600070205080204" pitchFamily="34" charset="-128"/>
              </a:rPr>
              <a:t>sorted</a:t>
            </a:r>
            <a:r>
              <a:rPr lang="en-US" altLang="en-US" dirty="0">
                <a:ea typeface="MS PGothic" panose="020B0600070205080204" pitchFamily="34" charset="-128"/>
              </a:rPr>
              <a:t> order.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For relations that fit in memory, techniques like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quicksort</a:t>
            </a:r>
            <a:r>
              <a:rPr lang="en-US" altLang="en-US" dirty="0">
                <a:ea typeface="MS PGothic" panose="020B0600070205080204" pitchFamily="34" charset="-128"/>
              </a:rPr>
              <a:t> can be used.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For relations that do NOT</a:t>
            </a:r>
            <a:r>
              <a:rPr lang="en-US" altLang="ja-JP" dirty="0">
                <a:ea typeface="MS PGothic" panose="020B0600070205080204" pitchFamily="34" charset="-128"/>
              </a:rPr>
              <a:t> fit in memory, </a:t>
            </a:r>
            <a:r>
              <a:rPr lang="en-US" altLang="ja-JP" b="1" dirty="0">
                <a:solidFill>
                  <a:srgbClr val="A2424F"/>
                </a:solidFill>
                <a:ea typeface="MS PGothic" panose="020B0600070205080204" pitchFamily="34" charset="-128"/>
              </a:rPr>
              <a:t>external merge-sort </a:t>
            </a:r>
            <a:r>
              <a:rPr lang="en-US" altLang="ja-JP" dirty="0">
                <a:ea typeface="MS PGothic" panose="020B0600070205080204" pitchFamily="34" charset="-128"/>
              </a:rPr>
              <a:t>is a good choice. </a:t>
            </a:r>
            <a:r>
              <a:rPr lang="en-US" altLang="ja-JP" dirty="0">
                <a:solidFill>
                  <a:srgbClr val="A2424F"/>
                </a:solidFill>
                <a:ea typeface="MS PGothic" panose="020B0600070205080204" pitchFamily="34" charset="-128"/>
              </a:rPr>
              <a:t>Why?</a:t>
            </a:r>
            <a:endParaRPr lang="en-US" altLang="en-US" dirty="0">
              <a:solidFill>
                <a:srgbClr val="A2424F"/>
              </a:solidFill>
              <a:ea typeface="MS PGothic" panose="020B0600070205080204" pitchFamily="34" charset="-128"/>
            </a:endParaRPr>
          </a:p>
          <a:p>
            <a:pPr marL="0" indent="-17145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6D3128-AAA8-E5C4-6881-4C188632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Selection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63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4AC7E63-8A47-DDBA-CEB6-FBBDB5C0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Selection Operation</a:t>
            </a:r>
            <a:br>
              <a:rPr lang="en-US" altLang="zh-CN" dirty="0"/>
            </a:br>
            <a:r>
              <a:rPr lang="en-US" altLang="zh-CN" dirty="0"/>
              <a:t>Merge-Sort</a:t>
            </a:r>
            <a:endParaRPr lang="zh-CN" alt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8223A81-E306-A0DA-1342-EC2E8B11E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9638"/>
            <a:ext cx="6617542" cy="74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BB896FFD-A387-D236-8FE4-A8903E448281}"/>
              </a:ext>
            </a:extLst>
          </p:cNvPr>
          <p:cNvSpPr txBox="1">
            <a:spLocks/>
          </p:cNvSpPr>
          <p:nvPr/>
        </p:nvSpPr>
        <p:spPr bwMode="auto">
          <a:xfrm>
            <a:off x="685935" y="2133600"/>
            <a:ext cx="647686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All intermediate results can be stored in the buffer space</a:t>
            </a:r>
          </a:p>
          <a:p>
            <a:endParaRPr lang="en-US" altLang="zh-CN" kern="0" dirty="0"/>
          </a:p>
          <a:p>
            <a:endParaRPr lang="en-US" altLang="zh-CN" kern="0" dirty="0"/>
          </a:p>
          <a:p>
            <a:r>
              <a:rPr lang="en-US" altLang="zh-CN" kern="0" dirty="0"/>
              <a:t>Disk is cheap for the additional buffer space</a:t>
            </a:r>
          </a:p>
          <a:p>
            <a:endParaRPr lang="en-US" altLang="zh-CN" kern="0" dirty="0"/>
          </a:p>
          <a:p>
            <a:endParaRPr lang="en-US" altLang="zh-CN" kern="0" dirty="0"/>
          </a:p>
          <a:p>
            <a:r>
              <a:rPr lang="en-US" altLang="zh-CN" kern="0" dirty="0"/>
              <a:t>Slower, but scalable – </a:t>
            </a:r>
            <a:r>
              <a:rPr lang="en-US" altLang="zh-CN" b="1" kern="0" dirty="0">
                <a:solidFill>
                  <a:srgbClr val="A2424F"/>
                </a:solidFill>
              </a:rPr>
              <a:t>batch</a:t>
            </a:r>
          </a:p>
          <a:p>
            <a:endParaRPr lang="en-US" altLang="zh-CN" kern="0" dirty="0"/>
          </a:p>
          <a:p>
            <a:endParaRPr lang="en-US" altLang="zh-CN" kern="0" dirty="0"/>
          </a:p>
          <a:p>
            <a:pPr marL="0" indent="0"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68951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CE8C50-A2EF-F1EB-925D-C905B8D4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3200" dirty="0"/>
              <a:t>Let </a:t>
            </a:r>
            <a:r>
              <a:rPr kumimoji="0" lang="en-US" altLang="en-US" sz="3200" i="1" dirty="0"/>
              <a:t>M</a:t>
            </a:r>
            <a:r>
              <a:rPr kumimoji="0" lang="en-US" altLang="en-US" sz="3200" dirty="0"/>
              <a:t> denote </a:t>
            </a:r>
            <a:r>
              <a:rPr kumimoji="0" lang="en-US" altLang="en-US" sz="3200" b="1" dirty="0">
                <a:solidFill>
                  <a:srgbClr val="A2424F"/>
                </a:solidFill>
              </a:rPr>
              <a:t>batch size</a:t>
            </a:r>
            <a:r>
              <a:rPr kumimoji="0" lang="en-US" altLang="en-US" sz="3200" dirty="0">
                <a:solidFill>
                  <a:srgbClr val="A2424F"/>
                </a:solidFill>
              </a:rPr>
              <a:t> </a:t>
            </a:r>
            <a:r>
              <a:rPr kumimoji="0" lang="en-US" altLang="en-US" sz="3200" dirty="0"/>
              <a:t>(in blocks).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 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Create sorted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A2424F"/>
                </a:solidFill>
                <a:ea typeface="MS PGothic" panose="020B0600070205080204" pitchFamily="34" charset="-128"/>
              </a:rPr>
              <a:t>runs</a:t>
            </a:r>
            <a:r>
              <a:rPr lang="en-US" altLang="en-US" dirty="0">
                <a:ea typeface="MS PGothic" panose="020B0600070205080204" pitchFamily="34" charset="-128"/>
              </a:rPr>
              <a:t>.  Let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be 0 initially.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Repeatedly do the following till the end of the relation: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(a) 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</a:rPr>
              <a:t>Read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blocks of relation into memory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(b) 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</a:rPr>
              <a:t>Sort</a:t>
            </a:r>
            <a:r>
              <a:rPr lang="en-US" altLang="en-US" dirty="0">
                <a:ea typeface="MS PGothic" panose="020B0600070205080204" pitchFamily="34" charset="-128"/>
              </a:rPr>
              <a:t> the in-memory blocks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(c)  </a:t>
            </a:r>
            <a:r>
              <a:rPr lang="en-US" altLang="en-US" dirty="0">
                <a:solidFill>
                  <a:srgbClr val="A2424F"/>
                </a:solidFill>
                <a:ea typeface="MS PGothic" panose="020B0600070205080204" pitchFamily="34" charset="-128"/>
              </a:rPr>
              <a:t>Write</a:t>
            </a:r>
            <a:r>
              <a:rPr lang="en-US" altLang="en-US" dirty="0">
                <a:ea typeface="MS PGothic" panose="020B0600070205080204" pitchFamily="34" charset="-128"/>
              </a:rPr>
              <a:t> sorted data to run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; increment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br>
              <a:rPr lang="en-US" altLang="en-US" i="1" dirty="0">
                <a:ea typeface="MS PGothic" panose="020B0600070205080204" pitchFamily="34" charset="-128"/>
              </a:rPr>
            </a:br>
            <a:r>
              <a:rPr lang="en-US" altLang="en-US" sz="1100" i="1" dirty="0">
                <a:ea typeface="MS PGothic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Let the final value of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  </a:t>
            </a:r>
            <a:r>
              <a:rPr lang="en-US" altLang="en-US" b="1" i="1" dirty="0">
                <a:solidFill>
                  <a:srgbClr val="A2424F"/>
                </a:solidFill>
                <a:ea typeface="MS PGothic" panose="020B0600070205080204" pitchFamily="34" charset="-128"/>
              </a:rPr>
              <a:t>Merge</a:t>
            </a:r>
            <a:r>
              <a:rPr lang="en-US" altLang="en-US" i="1" dirty="0">
                <a:ea typeface="MS PGothic" panose="020B0600070205080204" pitchFamily="34" charset="-128"/>
              </a:rPr>
              <a:t> the runs – </a:t>
            </a:r>
            <a:r>
              <a:rPr lang="en-US" altLang="en-US" i="1" dirty="0">
                <a:solidFill>
                  <a:srgbClr val="A2424F"/>
                </a:solidFill>
                <a:ea typeface="MS PGothic" panose="020B0600070205080204" pitchFamily="34" charset="-128"/>
              </a:rPr>
              <a:t>How?</a:t>
            </a:r>
            <a:endParaRPr lang="zh-CN" altLang="en-US" dirty="0">
              <a:solidFill>
                <a:srgbClr val="A2424F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E1E880-24AF-A643-E405-5954C9EC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Selection Operation</a:t>
            </a:r>
            <a:br>
              <a:rPr lang="en-US" altLang="zh-CN" dirty="0"/>
            </a:br>
            <a:r>
              <a:rPr lang="en-US" altLang="zh-CN" dirty="0"/>
              <a:t>Merge-Sort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72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EABDC8-3418-6D63-0862-7AA2049B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select operation selects tuples that satisfy a given </a:t>
            </a:r>
            <a:r>
              <a:rPr lang="en-US" b="1" dirty="0"/>
              <a:t>predicate</a:t>
            </a:r>
            <a:r>
              <a:rPr lang="en-US" dirty="0"/>
              <a:t> (</a:t>
            </a:r>
            <a:r>
              <a:rPr lang="zh-CN" altLang="en-US" dirty="0"/>
              <a:t>谓词：用来代替或者展示其客体性质、特征或者客体之间关系的词项</a:t>
            </a:r>
            <a:r>
              <a:rPr lang="en-US" dirty="0"/>
              <a:t>)</a:t>
            </a:r>
          </a:p>
          <a:p>
            <a:pPr lvl="1"/>
            <a:r>
              <a:rPr lang="en-US" altLang="en-US" sz="2800" dirty="0"/>
              <a:t>Notation: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is called the selection predicate</a:t>
            </a:r>
          </a:p>
          <a:p>
            <a:pPr lvl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sym typeface="Symbol" panose="05050102010706020507" pitchFamily="18" charset="2"/>
              </a:rPr>
              <a:t>is a relation</a:t>
            </a:r>
            <a:endParaRPr lang="en-US" dirty="0"/>
          </a:p>
          <a:p>
            <a:pPr lvl="1"/>
            <a:endParaRPr lang="en-CN" dirty="0"/>
          </a:p>
          <a:p>
            <a:r>
              <a:rPr lang="en-US" altLang="en-US" sz="3200" dirty="0">
                <a:sym typeface="Symbol" panose="05050102010706020507" pitchFamily="18" charset="2"/>
              </a:rPr>
              <a:t>Example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Select those tuples of the </a:t>
            </a:r>
            <a:r>
              <a:rPr lang="en-US" altLang="en-US" sz="2800" i="1" dirty="0">
                <a:sym typeface="Symbol" panose="05050102010706020507" pitchFamily="18" charset="2"/>
              </a:rPr>
              <a:t>instructor</a:t>
            </a:r>
            <a:r>
              <a:rPr lang="en-US" altLang="en-US" sz="2800" dirty="0">
                <a:sym typeface="Symbol" panose="05050102010706020507" pitchFamily="18" charset="2"/>
              </a:rPr>
              <a:t> relation where the instructor is in the “Physics” department</a:t>
            </a:r>
          </a:p>
          <a:p>
            <a:pPr marL="0" indent="-17145" algn="ctr">
              <a:buNone/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“</a:t>
            </a:r>
            <a:r>
              <a:rPr lang="en-US" altLang="ja-JP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Physics”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-17145" algn="ctr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endParaRPr lang="en-CN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C0B48C-3FF5-4DDA-DC84-28657BA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Operation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A34A1C-4194-63A2-4B90-45F28569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1858"/>
          <a:stretch/>
        </p:blipFill>
        <p:spPr>
          <a:xfrm>
            <a:off x="4495800" y="4343400"/>
            <a:ext cx="4932139" cy="12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3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3346B-A86F-73B1-7793-666ED569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0"/>
            <a:ext cx="12954000" cy="121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>
                <a:solidFill>
                  <a:srgbClr val="A2424F"/>
                </a:solidFill>
              </a:rPr>
              <a:t>Query Optimization</a:t>
            </a:r>
            <a:endParaRPr lang="zh-CN" altLang="en-US" sz="5400" dirty="0">
              <a:solidFill>
                <a:srgbClr val="A242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02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CE8C50-A2EF-F1EB-925D-C905B8D4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1600200"/>
          </a:xfrm>
        </p:spPr>
        <p:txBody>
          <a:bodyPr/>
          <a:lstStyle/>
          <a:p>
            <a:r>
              <a:rPr lang="en-US" altLang="en-US" dirty="0"/>
              <a:t>Alternative ways of evaluating a given query</a:t>
            </a:r>
          </a:p>
          <a:p>
            <a:pPr lvl="1"/>
            <a:r>
              <a:rPr lang="en-US" altLang="en-US" dirty="0"/>
              <a:t>Equivalent expressions</a:t>
            </a:r>
          </a:p>
          <a:p>
            <a:pPr lvl="1"/>
            <a:r>
              <a:rPr lang="en-US" altLang="en-US" dirty="0"/>
              <a:t>Different algorithms for each operation</a:t>
            </a:r>
          </a:p>
          <a:p>
            <a:pPr lvl="1"/>
            <a:r>
              <a:rPr lang="en-US" altLang="en-US" dirty="0"/>
              <a:t>One expression -&gt; multiple ways </a:t>
            </a:r>
            <a:r>
              <a:rPr lang="en-US" altLang="en-US"/>
              <a:t>to evaluate</a:t>
            </a:r>
            <a:endParaRPr lang="en-US" altLang="en-US" dirty="0"/>
          </a:p>
          <a:p>
            <a:pPr marL="0" indent="0">
              <a:buNone/>
            </a:pPr>
            <a:endParaRPr lang="zh-CN" altLang="en-US" dirty="0">
              <a:solidFill>
                <a:srgbClr val="A2424F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E1E880-24AF-A643-E405-5954C9EC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Evaluating</a:t>
            </a:r>
            <a:r>
              <a:rPr lang="en-US" altLang="en-US" dirty="0"/>
              <a:t> a given query</a:t>
            </a:r>
            <a:endParaRPr lang="zh-CN" altLang="en-US" dirty="0"/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CE39E27B-873D-4551-A927-6DFB7A85D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6600" y="4046765"/>
            <a:ext cx="8839200" cy="41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73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1E8A15-8785-B9FA-7C4B-5089A7B0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A2424F"/>
                </a:solidFill>
              </a:rPr>
              <a:t>evaluation plan</a:t>
            </a:r>
            <a:r>
              <a:rPr lang="en-US" altLang="en-US" dirty="0">
                <a:solidFill>
                  <a:srgbClr val="A2424F"/>
                </a:solidFill>
              </a:rPr>
              <a:t> </a:t>
            </a:r>
            <a:r>
              <a:rPr lang="en-US" altLang="en-US" dirty="0"/>
              <a:t>defines exactly what algorithm is used for each operation, and how the </a:t>
            </a:r>
            <a:r>
              <a:rPr lang="en-US" altLang="en-US" b="1" dirty="0">
                <a:solidFill>
                  <a:srgbClr val="A2424F"/>
                </a:solidFill>
              </a:rPr>
              <a:t>execution</a:t>
            </a:r>
            <a:r>
              <a:rPr lang="en-US" altLang="en-US" dirty="0"/>
              <a:t> of the operations is coordinated.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80F4F-2780-C1A1-6372-4FCD7074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plan</a:t>
            </a:r>
            <a:endParaRPr lang="zh-CN" altLang="en-US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38164316-923D-4EC2-A0F7-CE5F6F3F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3124200"/>
            <a:ext cx="6324600" cy="39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3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D0FC1E-5982-1882-CEAB-CB4FD2FA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3487400" cy="60198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dirty="0"/>
              <a:t>Cost difference between evaluation plans for a query can be enormous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e.g., seconds vs. days in some cases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dirty="0"/>
              <a:t>Steps in </a:t>
            </a:r>
            <a:r>
              <a:rPr lang="en-US" altLang="en-US" b="1" dirty="0">
                <a:solidFill>
                  <a:srgbClr val="A2424F"/>
                </a:solidFill>
              </a:rPr>
              <a:t>cost-based query optimization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Generate logically equivalent expressions using </a:t>
            </a:r>
            <a:r>
              <a:rPr lang="en-US" altLang="en-US" b="1" dirty="0">
                <a:solidFill>
                  <a:srgbClr val="A2424F"/>
                </a:solidFill>
              </a:rPr>
              <a:t>equivalence rules</a:t>
            </a:r>
            <a:endParaRPr lang="en-US" altLang="en-US" dirty="0">
              <a:solidFill>
                <a:srgbClr val="A2424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Annotate resultant expressions to get </a:t>
            </a:r>
            <a:r>
              <a:rPr lang="en-US" altLang="en-US" b="1" dirty="0">
                <a:solidFill>
                  <a:srgbClr val="A2424F"/>
                </a:solidFill>
              </a:rPr>
              <a:t>alternative evaluation plans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Choose the cheapest plan based on </a:t>
            </a:r>
            <a:r>
              <a:rPr lang="en-US" altLang="en-US" b="1" dirty="0">
                <a:solidFill>
                  <a:srgbClr val="A2424F"/>
                </a:solidFill>
              </a:rPr>
              <a:t>estimated cost</a:t>
            </a:r>
            <a:endParaRPr lang="en-US" altLang="en-US" dirty="0">
              <a:solidFill>
                <a:srgbClr val="A2424F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en-US" altLang="en-US" dirty="0"/>
              <a:t>Estimation of plan cost based on: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Statistical information </a:t>
            </a:r>
            <a:r>
              <a:rPr lang="en-US" altLang="en-US" dirty="0"/>
              <a:t>about </a:t>
            </a:r>
            <a:r>
              <a:rPr lang="en-US" altLang="en-US" b="1" dirty="0">
                <a:solidFill>
                  <a:srgbClr val="A2424F"/>
                </a:solidFill>
              </a:rPr>
              <a:t>relations</a:t>
            </a:r>
            <a:r>
              <a:rPr lang="en-US" altLang="en-US" dirty="0"/>
              <a:t>, e.g.: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dirty="0"/>
              <a:t>number of tuples, number of distinct values for an attribute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Statistics estimation for </a:t>
            </a:r>
            <a:r>
              <a:rPr lang="en-US" altLang="en-US" b="1" dirty="0">
                <a:solidFill>
                  <a:srgbClr val="A2424F"/>
                </a:solidFill>
              </a:rPr>
              <a:t>intermediate results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dirty="0"/>
              <a:t>to compute cost of complex expressions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/>
              <a:t>…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dirty="0"/>
              <a:t>Result of optimization – </a:t>
            </a:r>
            <a:r>
              <a:rPr lang="en-US" altLang="en-US" b="1" dirty="0">
                <a:solidFill>
                  <a:srgbClr val="A2424F"/>
                </a:solidFill>
              </a:rPr>
              <a:t>Query plan</a:t>
            </a:r>
            <a:r>
              <a:rPr lang="en-US" altLang="en-US" dirty="0"/>
              <a:t>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 err="1"/>
              <a:t>Postgre</a:t>
            </a:r>
            <a:r>
              <a:rPr lang="en-US" altLang="zh-CN" dirty="0"/>
              <a:t> -- EXPLAIN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2E5195-5C67-F6BC-B40E-7FD78EFF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optimization via evaluation plans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236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43ADEF-E5E8-0D58-B753-11CBE19F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hlinkClick r:id="rId2"/>
              </a:rPr>
              <a:t>https://db-book.com/slides-dir/index.html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14BB3D3-FB3F-5621-76A8-B72B445C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to read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9E0B30-8B2F-2B5E-D20F-CA5380BE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733800"/>
            <a:ext cx="10810818" cy="15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7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0F515B-89F8-A2D6-5033-BDC8AF7B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We allow comparisons using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=, ,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&gt;, , &lt;,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800" dirty="0">
                <a:sym typeface="Symbol" panose="05050102010706020507" pitchFamily="18" charset="2"/>
              </a:rPr>
              <a:t>in the 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 marL="0" indent="0" algn="ctr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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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 algn="ctr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100" dirty="0">
                <a:sym typeface="Symbol" panose="05050102010706020507" pitchFamily="18" charset="2"/>
              </a:rPr>
              <a:t>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4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“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Physics”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ja-JP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salary &gt;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90,000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11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The select predicate may include comparisons between </a:t>
            </a:r>
            <a:r>
              <a:rPr lang="en-US" altLang="en-US" sz="2800" b="1" dirty="0">
                <a:sym typeface="Symbol" panose="05050102010706020507" pitchFamily="18" charset="2"/>
              </a:rPr>
              <a:t>two attributes</a:t>
            </a:r>
            <a:r>
              <a:rPr lang="en-US" altLang="en-US" sz="2800" dirty="0">
                <a:sym typeface="Symbol" panose="05050102010706020507" pitchFamily="18" charset="2"/>
              </a:rPr>
              <a:t>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marL="335280" lvl="1" indent="0" algn="ctr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3200" i="1" dirty="0">
                <a:sym typeface="Symbol" panose="05050102010706020507" pitchFamily="18" charset="2"/>
              </a:rPr>
              <a:t>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sz="32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3200" i="1" baseline="-25000" dirty="0">
                <a:sym typeface="Symbol" panose="05050102010706020507" pitchFamily="18" charset="2"/>
              </a:rPr>
              <a:t>=</a:t>
            </a:r>
            <a:r>
              <a:rPr lang="en-US" altLang="ja-JP" sz="32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3200" i="1" dirty="0">
                <a:sym typeface="Symbol" panose="05050102010706020507" pitchFamily="18" charset="2"/>
              </a:rPr>
              <a:t> </a:t>
            </a:r>
            <a:r>
              <a:rPr lang="ja-JP" altLang="en-US" sz="32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800" dirty="0">
                <a:sym typeface="Symbol" panose="05050102010706020507" pitchFamily="18" charset="2"/>
              </a:rPr>
              <a:t>(</a:t>
            </a:r>
            <a:r>
              <a:rPr lang="en-US" altLang="ja-JP" sz="2800" i="1" dirty="0">
                <a:sym typeface="Symbol" panose="05050102010706020507" pitchFamily="18" charset="2"/>
              </a:rPr>
              <a:t>department</a:t>
            </a:r>
            <a:r>
              <a:rPr lang="en-US" altLang="ja-JP" sz="2800" dirty="0">
                <a:sym typeface="Symbol" panose="05050102010706020507" pitchFamily="18" charset="2"/>
              </a:rPr>
              <a:t>)</a:t>
            </a:r>
            <a:endParaRPr lang="en-US" altLang="en-US" sz="2800" dirty="0">
              <a:sym typeface="Symbol" panose="05050102010706020507" pitchFamily="18" charset="2"/>
            </a:endParaRP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969F5-F362-BCE4-A6AB-57422F32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Operation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348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E1C772-E7CB-83C9-0642-DEC246A7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A unary operation that returns its argument relation, with certain attributes left out.  </a:t>
            </a:r>
          </a:p>
          <a:p>
            <a:pPr marL="335280" lvl="1" indent="0" algn="ctr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/>
              <a:t>Notation: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 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….A</a:t>
            </a:r>
            <a:r>
              <a:rPr lang="en-US" altLang="en-US" i="1" baseline="-5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35280" lvl="1" indent="0" algn="ctr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/>
              <a:t>where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dirty="0"/>
              <a:t>,  …,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k</a:t>
            </a:r>
            <a:r>
              <a:rPr lang="en-US" altLang="en-US" dirty="0"/>
              <a:t>  are attribute names and </a:t>
            </a:r>
            <a:r>
              <a:rPr lang="en-US" altLang="en-US" i="1" dirty="0"/>
              <a:t>r</a:t>
            </a:r>
            <a:r>
              <a:rPr lang="en-US" altLang="en-US" dirty="0"/>
              <a:t> is a relation name.</a:t>
            </a:r>
          </a:p>
          <a:p>
            <a:pPr lvl="1">
              <a:tabLst>
                <a:tab pos="3257550" algn="ctr"/>
              </a:tabLst>
            </a:pPr>
            <a:endParaRPr lang="en-US" altLang="en-US" sz="2800" dirty="0"/>
          </a:p>
          <a:p>
            <a:pPr lvl="1">
              <a:tabLst>
                <a:tab pos="3257550" algn="ctr"/>
              </a:tabLst>
            </a:pPr>
            <a:r>
              <a:rPr lang="en-US" altLang="en-US" dirty="0"/>
              <a:t>The result is defined as </a:t>
            </a:r>
            <a:r>
              <a:rPr lang="en-US" altLang="en-US" dirty="0">
                <a:solidFill>
                  <a:srgbClr val="A2424F"/>
                </a:solidFill>
              </a:rPr>
              <a:t>the relation of </a:t>
            </a:r>
            <a:r>
              <a:rPr lang="en-US" altLang="en-US" i="1" dirty="0">
                <a:solidFill>
                  <a:srgbClr val="A2424F"/>
                </a:solidFill>
              </a:rPr>
              <a:t>k</a:t>
            </a:r>
            <a:r>
              <a:rPr lang="en-US" altLang="en-US" dirty="0">
                <a:solidFill>
                  <a:srgbClr val="A2424F"/>
                </a:solidFill>
              </a:rPr>
              <a:t> columns</a:t>
            </a:r>
            <a:r>
              <a:rPr lang="en-US" altLang="en-US" dirty="0"/>
              <a:t> obtained by </a:t>
            </a:r>
            <a:r>
              <a:rPr lang="en-US" altLang="en-US" dirty="0">
                <a:solidFill>
                  <a:srgbClr val="1086B9"/>
                </a:solidFill>
              </a:rPr>
              <a:t>erasing the columns</a:t>
            </a:r>
            <a:r>
              <a:rPr lang="en-US" altLang="en-US" dirty="0"/>
              <a:t> that are not listed</a:t>
            </a:r>
          </a:p>
          <a:p>
            <a:pPr lvl="1">
              <a:tabLst>
                <a:tab pos="3257550" algn="ctr"/>
              </a:tabLst>
            </a:pPr>
            <a:r>
              <a:rPr lang="en-US" altLang="en-US" b="1" dirty="0"/>
              <a:t>Duplicate rows removed </a:t>
            </a:r>
            <a:r>
              <a:rPr lang="en-US" altLang="en-US" dirty="0"/>
              <a:t>from result, since relations are sets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FED056-B204-F603-A1E1-D460B4A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Operation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473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0C06EF-09A6-A08C-9F59-FBECE8AF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eliminate the </a:t>
            </a:r>
            <a:r>
              <a:rPr lang="en-US" i="1" dirty="0" err="1"/>
              <a:t>dept_name</a:t>
            </a:r>
            <a:r>
              <a:rPr lang="en-US" dirty="0"/>
              <a:t> attribute of instructor</a:t>
            </a:r>
          </a:p>
          <a:p>
            <a:pPr lvl="1"/>
            <a:r>
              <a:rPr lang="en-US" dirty="0"/>
              <a:t>Query:</a:t>
            </a:r>
            <a:endParaRPr lang="en-CN" dirty="0"/>
          </a:p>
          <a:p>
            <a:pPr marL="335280" lvl="1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name, salary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9D220-0D93-17BC-2585-559E77D1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Operation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367F6CB-B47B-6BE1-20C4-C42D52C4B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9823"/>
          <a:stretch/>
        </p:blipFill>
        <p:spPr>
          <a:xfrm>
            <a:off x="7315200" y="3843579"/>
            <a:ext cx="4658612" cy="41429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80F90DC-6004-3BD6-B47F-DE63D3074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3197"/>
          <a:stretch/>
        </p:blipFill>
        <p:spPr>
          <a:xfrm>
            <a:off x="2076704" y="3858093"/>
            <a:ext cx="4533393" cy="38943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E0680AC-5BC1-7F72-A758-B4FB1DF1DDCD}"/>
              </a:ext>
            </a:extLst>
          </p:cNvPr>
          <p:cNvSpPr/>
          <p:nvPr/>
        </p:nvSpPr>
        <p:spPr bwMode="auto">
          <a:xfrm>
            <a:off x="6934200" y="5488452"/>
            <a:ext cx="762000" cy="633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49AF-1385-9181-9475-FCBCF60D925D}"/>
              </a:ext>
            </a:extLst>
          </p:cNvPr>
          <p:cNvSpPr/>
          <p:nvPr/>
        </p:nvSpPr>
        <p:spPr bwMode="auto">
          <a:xfrm>
            <a:off x="4267200" y="3967449"/>
            <a:ext cx="1371600" cy="389435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99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2D1C4A-23B1-C120-BBD2-331C395D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relational-algebra operation is relation</a:t>
            </a:r>
          </a:p>
          <a:p>
            <a:pPr lvl="1"/>
            <a:r>
              <a:rPr lang="en-US" dirty="0"/>
              <a:t>… and therefore, </a:t>
            </a:r>
            <a:r>
              <a:rPr lang="en-US" dirty="0">
                <a:solidFill>
                  <a:srgbClr val="A2424F"/>
                </a:solidFill>
              </a:rPr>
              <a:t>relational-algebra operations can be composed together</a:t>
            </a:r>
            <a:r>
              <a:rPr lang="en-US" dirty="0"/>
              <a:t> into a </a:t>
            </a:r>
            <a:r>
              <a:rPr lang="en-US" dirty="0">
                <a:solidFill>
                  <a:srgbClr val="1086B9"/>
                </a:solidFill>
              </a:rPr>
              <a:t>relational-algebra expression</a:t>
            </a:r>
          </a:p>
          <a:p>
            <a:pPr lvl="1"/>
            <a:endParaRPr lang="en-US" dirty="0"/>
          </a:p>
          <a:p>
            <a:r>
              <a:rPr lang="en-US" dirty="0"/>
              <a:t>Consider the query: Find the names of all instructors in the Physics department</a:t>
            </a:r>
          </a:p>
          <a:p>
            <a:pPr marL="0" indent="0" algn="ctr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“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Physics”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0" indent="0" algn="ctr">
              <a:buNone/>
            </a:pPr>
            <a:endParaRPr lang="en-US" dirty="0"/>
          </a:p>
          <a:p>
            <a:pPr lvl="1"/>
            <a:r>
              <a:rPr lang="en-US" dirty="0"/>
              <a:t>Instead of giving the name of a relation as the argument of the projection operation, we give </a:t>
            </a:r>
            <a:r>
              <a:rPr lang="en-US" dirty="0">
                <a:solidFill>
                  <a:srgbClr val="A2424F"/>
                </a:solidFill>
              </a:rPr>
              <a:t>an expression that evaluates to a relation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about in SQL expression?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00B7F-85AA-9F7F-3380-9EBF55E6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Relational Operations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711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3A4985-09BE-5D0D-174E-9DD029C4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Cartesian-product operation (denoted by ×)  allows us to combine information from any two relations.  </a:t>
            </a:r>
          </a:p>
          <a:p>
            <a:pPr lvl="1"/>
            <a:r>
              <a:rPr lang="en-US" sz="2400" dirty="0"/>
              <a:t>Example: the Cartesian product of the relations instructor and teaches is written  as: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× teaches</a:t>
            </a:r>
          </a:p>
          <a:p>
            <a:endParaRPr lang="en-US" sz="2800" dirty="0"/>
          </a:p>
          <a:p>
            <a:r>
              <a:rPr lang="en-US" sz="2800" dirty="0"/>
              <a:t>We construct a tuple of the result out of each possible pair of tuples</a:t>
            </a:r>
          </a:p>
          <a:p>
            <a:pPr lvl="1"/>
            <a:r>
              <a:rPr lang="en-US" sz="2400" dirty="0"/>
              <a:t>… one from the instructor relation and one from the teaches relation (see next slide)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Since the instructor ID appears in both relations we distinguish between these attribute by attaching to the attribute the name of the relation from which the attribute originally came.</a:t>
            </a:r>
          </a:p>
          <a:p>
            <a:pPr lvl="2"/>
            <a:r>
              <a:rPr lang="en-US" sz="2000" dirty="0" err="1"/>
              <a:t>instructor.ID</a:t>
            </a:r>
            <a:endParaRPr lang="en-US" sz="2000" dirty="0"/>
          </a:p>
          <a:p>
            <a:pPr lvl="2"/>
            <a:r>
              <a:rPr lang="en-US" sz="2000" dirty="0" err="1"/>
              <a:t>teaches.ID</a:t>
            </a:r>
            <a:endParaRPr lang="en-US" sz="2000" dirty="0"/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898DB6-645D-1C7A-7699-AED0B769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Cartesian-Product Operation</a:t>
            </a:r>
            <a:endParaRPr lang="en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5836FF-163E-B834-16F2-ADB7263C741D}"/>
              </a:ext>
            </a:extLst>
          </p:cNvPr>
          <p:cNvSpPr txBox="1"/>
          <p:nvPr/>
        </p:nvSpPr>
        <p:spPr>
          <a:xfrm>
            <a:off x="8458200" y="1066800"/>
            <a:ext cx="7315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b="0" i="0" dirty="0">
                <a:solidFill>
                  <a:srgbClr val="333333"/>
                </a:solidFill>
                <a:effectLst/>
                <a:latin typeface="Helvetica Neue"/>
              </a:rPr>
              <a:t>A×B={(</a:t>
            </a:r>
            <a:r>
              <a:rPr lang="es-E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x,y</a:t>
            </a:r>
            <a:r>
              <a:rPr lang="es-ES" altLang="zh-CN" b="0" i="0" dirty="0">
                <a:solidFill>
                  <a:srgbClr val="333333"/>
                </a:solidFill>
                <a:effectLst/>
                <a:latin typeface="Helvetica Neue"/>
              </a:rPr>
              <a:t>)|</a:t>
            </a:r>
            <a:r>
              <a:rPr lang="es-E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x∈A∧y∈B</a:t>
            </a:r>
            <a:r>
              <a:rPr lang="es-ES" altLang="zh-CN" b="0" i="0" dirty="0">
                <a:solidFill>
                  <a:srgbClr val="333333"/>
                </a:solidFill>
                <a:effectLst/>
                <a:latin typeface="Helvetica Neue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6954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2790</Words>
  <Application>Microsoft Office PowerPoint</Application>
  <PresentationFormat>自定义</PresentationFormat>
  <Paragraphs>349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Helvetica Neue</vt:lpstr>
      <vt:lpstr>等线</vt:lpstr>
      <vt:lpstr>Arial</vt:lpstr>
      <vt:lpstr>Cambria Math</vt:lpstr>
      <vt:lpstr>Consolas</vt:lpstr>
      <vt:lpstr>Lato</vt:lpstr>
      <vt:lpstr>Lato Black</vt:lpstr>
      <vt:lpstr>Montserrat</vt:lpstr>
      <vt:lpstr>Tahoma</vt:lpstr>
      <vt:lpstr>Times</vt:lpstr>
      <vt:lpstr>Times New Roman</vt:lpstr>
      <vt:lpstr>Blank Presentation</vt:lpstr>
      <vt:lpstr> Principles of Database Systems (CS307) Lecture 9: Relational Algebra &amp; Query Processing/Optimization</vt:lpstr>
      <vt:lpstr>PowerPoint 演示文稿</vt:lpstr>
      <vt:lpstr>Relational Algebra</vt:lpstr>
      <vt:lpstr>Select Operation</vt:lpstr>
      <vt:lpstr>Select Operation</vt:lpstr>
      <vt:lpstr>Project Operation</vt:lpstr>
      <vt:lpstr>Project Operation</vt:lpstr>
      <vt:lpstr>Composition of Relational Operations</vt:lpstr>
      <vt:lpstr>Cartesian-Product Operation</vt:lpstr>
      <vt:lpstr>The  “instructor  ×  teaches”  table</vt:lpstr>
      <vt:lpstr>Join Operation</vt:lpstr>
      <vt:lpstr>Join Operation</vt:lpstr>
      <vt:lpstr>Join Operation</vt:lpstr>
      <vt:lpstr>Join Operation</vt:lpstr>
      <vt:lpstr>Recall: The Old Way of Writing Joins</vt:lpstr>
      <vt:lpstr>Recall: The Old Way of Writing Joins</vt:lpstr>
      <vt:lpstr>Join Operation</vt:lpstr>
      <vt:lpstr>Union Operation</vt:lpstr>
      <vt:lpstr>Union Operation</vt:lpstr>
      <vt:lpstr>Set-Intersection Operation</vt:lpstr>
      <vt:lpstr>Set-Intersection Operation</vt:lpstr>
      <vt:lpstr>Set Difference Operation</vt:lpstr>
      <vt:lpstr>Set Difference Operation</vt:lpstr>
      <vt:lpstr>The Assignment Operation  </vt:lpstr>
      <vt:lpstr>The Rename Operation</vt:lpstr>
      <vt:lpstr>Equivalent Queries</vt:lpstr>
      <vt:lpstr>Equivalent Queries</vt:lpstr>
      <vt:lpstr>Equivalent Queries</vt:lpstr>
      <vt:lpstr>PowerPoint 演示文稿</vt:lpstr>
      <vt:lpstr>Basic Steps in Query Processing</vt:lpstr>
      <vt:lpstr>Basic Steps in Query Processing</vt:lpstr>
      <vt:lpstr>Query Optimization</vt:lpstr>
      <vt:lpstr>Measure of Query Cost</vt:lpstr>
      <vt:lpstr>Measure of Query Cost</vt:lpstr>
      <vt:lpstr>Measure of Query Cost</vt:lpstr>
      <vt:lpstr>Example: Selection Operation</vt:lpstr>
      <vt:lpstr>Example: Selection Operation</vt:lpstr>
      <vt:lpstr>Example: Selection Operation Merge-Sort</vt:lpstr>
      <vt:lpstr>Example: Selection Operation Merge-Sort</vt:lpstr>
      <vt:lpstr>PowerPoint 演示文稿</vt:lpstr>
      <vt:lpstr>Evaluating a given query</vt:lpstr>
      <vt:lpstr>Evaluation plan</vt:lpstr>
      <vt:lpstr>Query optimization via evaluation plans</vt:lpstr>
      <vt:lpstr>More to read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Cheng Ran</cp:lastModifiedBy>
  <cp:revision>3934</cp:revision>
  <dcterms:created xsi:type="dcterms:W3CDTF">2008-06-27T17:43:00Z</dcterms:created>
  <dcterms:modified xsi:type="dcterms:W3CDTF">2022-11-14T04:26:22Z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