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0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400" y="1809950"/>
            <a:ext cx="3876675" cy="2847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540500" y="1809988"/>
            <a:ext cx="3962400" cy="28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21175" y="2152850"/>
            <a:ext cx="16002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30700" y="2810075"/>
            <a:ext cx="1609800" cy="4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editMode = true onChange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568700" y="3953075"/>
            <a:ext cx="1285800" cy="4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set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645275" y="1952825"/>
            <a:ext cx="3619500" cy="15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911975" y="4010225"/>
            <a:ext cx="1181100" cy="6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         INC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editMode = true onChange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816975" y="4010225"/>
            <a:ext cx="1181100" cy="5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RESET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editMode = true onChange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49550" y="2181350"/>
            <a:ext cx="1181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start value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49550" y="2848175"/>
            <a:ext cx="1181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</a:t>
            </a:r>
            <a:r>
              <a:rPr lang="ru"/>
              <a:t>value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084688" y="3356263"/>
            <a:ext cx="2019300" cy="3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startValue, setStartValue</a:t>
            </a:r>
            <a:endParaRPr sz="800"/>
          </a:p>
        </p:txBody>
      </p:sp>
      <p:cxnSp>
        <p:nvCxnSpPr>
          <p:cNvPr id="65" name="Google Shape;65;p13"/>
          <p:cNvCxnSpPr>
            <a:endCxn id="66" idx="2"/>
          </p:cNvCxnSpPr>
          <p:nvPr/>
        </p:nvCxnSpPr>
        <p:spPr>
          <a:xfrm rot="10800000">
            <a:off x="3159375" y="2647900"/>
            <a:ext cx="152400" cy="8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311400" y="3342013"/>
            <a:ext cx="1733700" cy="307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0000"/>
                </a:solidFill>
              </a:rPr>
              <a:t>maxValue, setmaxValue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68" name="Google Shape;68;p13"/>
          <p:cNvCxnSpPr>
            <a:stCxn id="69" idx="2"/>
          </p:cNvCxnSpPr>
          <p:nvPr/>
        </p:nvCxnSpPr>
        <p:spPr>
          <a:xfrm flipH="1">
            <a:off x="3363950" y="1019650"/>
            <a:ext cx="989100" cy="21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644900" y="4410275"/>
            <a:ext cx="14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disabled: editMode = true</a:t>
            </a:r>
            <a:endParaRPr sz="800"/>
          </a:p>
        </p:txBody>
      </p:sp>
      <p:sp>
        <p:nvSpPr>
          <p:cNvPr id="66" name="Google Shape;66;p13"/>
          <p:cNvSpPr txBox="1"/>
          <p:nvPr/>
        </p:nvSpPr>
        <p:spPr>
          <a:xfrm>
            <a:off x="2568825" y="22168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editMode = true onChange</a:t>
            </a:r>
            <a:endParaRPr sz="800"/>
          </a:p>
        </p:txBody>
      </p:sp>
      <p:sp>
        <p:nvSpPr>
          <p:cNvPr id="71" name="Google Shape;71;p13"/>
          <p:cNvSpPr txBox="1"/>
          <p:nvPr/>
        </p:nvSpPr>
        <p:spPr>
          <a:xfrm>
            <a:off x="4683300" y="2812425"/>
            <a:ext cx="379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editMode = true -&gt; ‘enter value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editMode = false -&gt; error | count</a:t>
            </a:r>
            <a:endParaRPr sz="800"/>
          </a:p>
        </p:txBody>
      </p:sp>
      <p:sp>
        <p:nvSpPr>
          <p:cNvPr id="72" name="Google Shape;72;p13"/>
          <p:cNvSpPr/>
          <p:nvPr/>
        </p:nvSpPr>
        <p:spPr>
          <a:xfrm>
            <a:off x="3286325" y="4810325"/>
            <a:ext cx="29433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localStorage: startValue, maxValue, editMode</a:t>
            </a:r>
            <a:endParaRPr sz="800"/>
          </a:p>
        </p:txBody>
      </p:sp>
      <p:cxnSp>
        <p:nvCxnSpPr>
          <p:cNvPr id="73" name="Google Shape;73;p13"/>
          <p:cNvCxnSpPr>
            <a:stCxn id="67" idx="2"/>
            <a:endCxn id="56" idx="1"/>
          </p:cNvCxnSpPr>
          <p:nvPr/>
        </p:nvCxnSpPr>
        <p:spPr>
          <a:xfrm flipH="1" rot="10800000">
            <a:off x="1178250" y="2381413"/>
            <a:ext cx="1143000" cy="12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1863975" y="3260225"/>
            <a:ext cx="422400" cy="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3710150" y="711850"/>
            <a:ext cx="1285800" cy="30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edit mode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5" name="Google Shape;75;p13"/>
          <p:cNvCxnSpPr>
            <a:stCxn id="69" idx="2"/>
            <a:endCxn id="59" idx="0"/>
          </p:cNvCxnSpPr>
          <p:nvPr/>
        </p:nvCxnSpPr>
        <p:spPr>
          <a:xfrm>
            <a:off x="4353050" y="1019650"/>
            <a:ext cx="2102100" cy="9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3924500" y="3305375"/>
            <a:ext cx="590700" cy="15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6" idx="1"/>
          </p:cNvCxnSpPr>
          <p:nvPr/>
        </p:nvCxnSpPr>
        <p:spPr>
          <a:xfrm>
            <a:off x="2568825" y="2432350"/>
            <a:ext cx="1517700" cy="24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/>
          <p:nvPr/>
        </p:nvCxnSpPr>
        <p:spPr>
          <a:xfrm flipH="1" rot="10800000">
            <a:off x="4143575" y="3286475"/>
            <a:ext cx="11241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2" idx="0"/>
          </p:cNvCxnSpPr>
          <p:nvPr/>
        </p:nvCxnSpPr>
        <p:spPr>
          <a:xfrm flipH="1" rot="10800000">
            <a:off x="4757975" y="3295925"/>
            <a:ext cx="1176300" cy="15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9" idx="2"/>
          </p:cNvCxnSpPr>
          <p:nvPr/>
        </p:nvCxnSpPr>
        <p:spPr>
          <a:xfrm flipH="1">
            <a:off x="2409950" y="1019650"/>
            <a:ext cx="1943100" cy="28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4362575" y="1019650"/>
            <a:ext cx="1467000" cy="3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9" idx="2"/>
          </p:cNvCxnSpPr>
          <p:nvPr/>
        </p:nvCxnSpPr>
        <p:spPr>
          <a:xfrm>
            <a:off x="4353050" y="1019650"/>
            <a:ext cx="2857500" cy="3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/>
          <p:nvPr/>
        </p:nvSpPr>
        <p:spPr>
          <a:xfrm>
            <a:off x="1930650" y="1174125"/>
            <a:ext cx="752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error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" name="Google Shape;84;p13"/>
          <p:cNvCxnSpPr>
            <a:stCxn id="83" idx="3"/>
            <a:endCxn id="66" idx="1"/>
          </p:cNvCxnSpPr>
          <p:nvPr/>
        </p:nvCxnSpPr>
        <p:spPr>
          <a:xfrm flipH="1">
            <a:off x="2568750" y="1290375"/>
            <a:ext cx="114300" cy="11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83" idx="2"/>
            <a:endCxn id="57" idx="1"/>
          </p:cNvCxnSpPr>
          <p:nvPr/>
        </p:nvCxnSpPr>
        <p:spPr>
          <a:xfrm>
            <a:off x="2306850" y="1406625"/>
            <a:ext cx="24000" cy="16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3" idx="2"/>
          </p:cNvCxnSpPr>
          <p:nvPr/>
        </p:nvCxnSpPr>
        <p:spPr>
          <a:xfrm flipH="1">
            <a:off x="2235450" y="1406625"/>
            <a:ext cx="71400" cy="20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6197850" y="3655450"/>
            <a:ext cx="933600" cy="2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0000"/>
                </a:solidFill>
              </a:rPr>
              <a:t>value, setValue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