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y="5143500" cx="9144000"/>
  <p:notesSz cx="6858000" cy="9144000"/>
  <p:embeddedFontLst>
    <p:embeddedFont>
      <p:font typeface="Lora Medium"/>
      <p:regular r:id="rId19"/>
      <p:bold r:id="rId20"/>
      <p:italic r:id="rId21"/>
      <p:boldItalic r:id="rId22"/>
    </p:embeddedFont>
    <p:embeddedFont>
      <p:font typeface="Lora SemiBold"/>
      <p:regular r:id="rId23"/>
      <p:bold r:id="rId24"/>
      <p:italic r:id="rId25"/>
      <p:boldItalic r:id="rId26"/>
    </p:embeddedFont>
    <p:embeddedFont>
      <p:font typeface="Lora"/>
      <p:regular r:id="rId27"/>
      <p:bold r:id="rId28"/>
      <p:italic r:id="rId29"/>
      <p:boldItalic r:id="rId30"/>
    </p:embeddedFont>
    <p:embeddedFont>
      <p:font typeface="Quattrocento Sans"/>
      <p:regular r:id="rId31"/>
      <p:bold r:id="rId32"/>
      <p:italic r:id="rId33"/>
      <p:boldItalic r:id="rId34"/>
    </p:embeddedFont>
    <p:embeddedFont>
      <p:font typeface="Josefin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5591DB2-CC4C-49F7-96AC-D83A85D49618}">
  <a:tblStyle styleId="{45591DB2-CC4C-49F7-96AC-D83A85D4961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oraMedium-bold.fntdata"/><Relationship Id="rId22" Type="http://schemas.openxmlformats.org/officeDocument/2006/relationships/font" Target="fonts/LoraMedium-boldItalic.fntdata"/><Relationship Id="rId21" Type="http://schemas.openxmlformats.org/officeDocument/2006/relationships/font" Target="fonts/LoraMedium-italic.fntdata"/><Relationship Id="rId24" Type="http://schemas.openxmlformats.org/officeDocument/2006/relationships/font" Target="fonts/LoraSemiBold-bold.fntdata"/><Relationship Id="rId23" Type="http://schemas.openxmlformats.org/officeDocument/2006/relationships/font" Target="fonts/LoraSemiBo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LoraSemiBold-boldItalic.fntdata"/><Relationship Id="rId25" Type="http://schemas.openxmlformats.org/officeDocument/2006/relationships/font" Target="fonts/LoraSemiBold-italic.fntdata"/><Relationship Id="rId28" Type="http://schemas.openxmlformats.org/officeDocument/2006/relationships/font" Target="fonts/Lora-bold.fntdata"/><Relationship Id="rId27" Type="http://schemas.openxmlformats.org/officeDocument/2006/relationships/font" Target="fonts/Lora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Lora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QuattrocentoSans-regular.fntdata"/><Relationship Id="rId30" Type="http://schemas.openxmlformats.org/officeDocument/2006/relationships/font" Target="fonts/Lora-boldItalic.fntdata"/><Relationship Id="rId11" Type="http://schemas.openxmlformats.org/officeDocument/2006/relationships/slide" Target="slides/slide4.xml"/><Relationship Id="rId33" Type="http://schemas.openxmlformats.org/officeDocument/2006/relationships/font" Target="fonts/QuattrocentoSans-italic.fntdata"/><Relationship Id="rId10" Type="http://schemas.openxmlformats.org/officeDocument/2006/relationships/slide" Target="slides/slide3.xml"/><Relationship Id="rId32" Type="http://schemas.openxmlformats.org/officeDocument/2006/relationships/font" Target="fonts/QuattrocentoSans-bold.fntdata"/><Relationship Id="rId13" Type="http://schemas.openxmlformats.org/officeDocument/2006/relationships/slide" Target="slides/slide6.xml"/><Relationship Id="rId35" Type="http://schemas.openxmlformats.org/officeDocument/2006/relationships/font" Target="fonts/JosefinSans-regular.fntdata"/><Relationship Id="rId12" Type="http://schemas.openxmlformats.org/officeDocument/2006/relationships/slide" Target="slides/slide5.xml"/><Relationship Id="rId34" Type="http://schemas.openxmlformats.org/officeDocument/2006/relationships/font" Target="fonts/QuattrocentoSans-boldItalic.fntdata"/><Relationship Id="rId15" Type="http://schemas.openxmlformats.org/officeDocument/2006/relationships/slide" Target="slides/slide8.xml"/><Relationship Id="rId37" Type="http://schemas.openxmlformats.org/officeDocument/2006/relationships/font" Target="fonts/JosefinSans-italic.fntdata"/><Relationship Id="rId14" Type="http://schemas.openxmlformats.org/officeDocument/2006/relationships/slide" Target="slides/slide7.xml"/><Relationship Id="rId36" Type="http://schemas.openxmlformats.org/officeDocument/2006/relationships/font" Target="fonts/JosefinSans-bold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38" Type="http://schemas.openxmlformats.org/officeDocument/2006/relationships/font" Target="fonts/JosefinSans-boldItalic.fntdata"/><Relationship Id="rId19" Type="http://schemas.openxmlformats.org/officeDocument/2006/relationships/font" Target="fonts/LoraMedium-regular.fntdata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7ee2aa54cc_0_1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7ee2aa54cc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7ef8ced152_0_17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7ef8ced152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7ee2aa54cc_0_3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7ee2aa54cc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7ee2aa54cc_0_19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7ee2aa54cc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4522b4d5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4522b4d5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4522b4d5f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4522b4d5f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4522b4d5f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4522b4d5f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4522b4d5f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4522b4d5f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4522b4d5f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4522b4d5f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7ee2aa54c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7ee2aa54c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4522b4d5f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4522b4d5f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52" name="Google Shape;52;p13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" name="Google Shape;53;p13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3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600">
                <a:latin typeface="Lora"/>
                <a:ea typeface="Lora"/>
                <a:cs typeface="Lora"/>
                <a:sym typeface="Lora"/>
              </a:rPr>
              <a:t>“</a:t>
            </a:r>
            <a:endParaRPr b="1" sz="36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>
  <p:cSld name="TITLE_AND_BODY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Google Shape;57;p14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Google Shape;58;p14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4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61" name="Google Shape;61;p14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69" name="Google Shape;69;p16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" name="Google Shape;70;p16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/>
        </p:txBody>
      </p:sp>
      <p:cxnSp>
        <p:nvCxnSpPr>
          <p:cNvPr id="73" name="Google Shape;73;p17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" name="Google Shape;74;p17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7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76" name="Google Shape;76;p17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rtl="0" algn="ctr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rtl="0" algn="ctr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80" name="Google Shape;80;p18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" name="Google Shape;81;p18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8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600">
                <a:latin typeface="Lora"/>
                <a:ea typeface="Lora"/>
                <a:cs typeface="Lora"/>
                <a:sym typeface="Lora"/>
              </a:rPr>
              <a:t>“</a:t>
            </a:r>
            <a:endParaRPr b="1" sz="36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Google Shape;85;p19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" name="Google Shape;86;p19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9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89" name="Google Shape;89;p19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" name="Google Shape;90;p1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93" name="Google Shape;93;p20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94" name="Google Shape;94;p20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95" name="Google Shape;95;p20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" name="Google Shape;96;p20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7" name="Google Shape;97;p20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104" name="Google Shape;104;p21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" name="Google Shape;105;p21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6" name="Google Shape;106;p21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" name="Google Shape;107;p2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110" name="Google Shape;110;p22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" name="Google Shape;111;p22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2" name="Google Shape;112;p22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" name="Google Shape;113;p2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116" name="Google Shape;116;p23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" name="Google Shape;117;p23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" name="Google Shape;120;p24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" name="Google Shape;121;p24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4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ly blank">
  <p:cSld name="BLANK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/>
          <p:nvPr>
            <p:ph type="ctrTitle"/>
          </p:nvPr>
        </p:nvSpPr>
        <p:spPr>
          <a:xfrm>
            <a:off x="1494523" y="1991850"/>
            <a:ext cx="6027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434343"/>
                </a:solidFill>
              </a:rPr>
              <a:t>Proyecto de preadmisión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30" name="Google Shape;130;p26"/>
          <p:cNvSpPr txBox="1"/>
          <p:nvPr/>
        </p:nvSpPr>
        <p:spPr>
          <a:xfrm>
            <a:off x="5641425" y="3121950"/>
            <a:ext cx="20166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666666"/>
                </a:solidFill>
                <a:latin typeface="Lora SemiBold"/>
                <a:ea typeface="Lora SemiBold"/>
                <a:cs typeface="Lora SemiBold"/>
                <a:sym typeface="Lora SemiBold"/>
              </a:rPr>
              <a:t>Mayte Llerena </a:t>
            </a:r>
            <a:endParaRPr>
              <a:solidFill>
                <a:srgbClr val="666666"/>
              </a:solidFill>
              <a:latin typeface="Lora SemiBold"/>
              <a:ea typeface="Lora SemiBold"/>
              <a:cs typeface="Lora SemiBold"/>
              <a:sym typeface="Lora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Conclusiones</a:t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237" name="Google Shape;237;p35"/>
          <p:cNvSpPr txBox="1"/>
          <p:nvPr>
            <p:ph idx="1" type="body"/>
          </p:nvPr>
        </p:nvSpPr>
        <p:spPr>
          <a:xfrm>
            <a:off x="0" y="1381750"/>
            <a:ext cx="3878400" cy="20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Lora Medium"/>
              <a:buChar char="◉"/>
            </a:pPr>
            <a:r>
              <a:rPr lang="es-419" sz="1100">
                <a:latin typeface="Lora Medium"/>
                <a:ea typeface="Lora Medium"/>
                <a:cs typeface="Lora Medium"/>
                <a:sym typeface="Lora Medium"/>
              </a:rPr>
              <a:t>Pudimos observar que los números reportados por las autoridades referente a las muertes por Covid en los países como México y Colombia no fueron transparentes, ya que de acuerdo al análisis obtenido el exceso de muertes que no se registró fue muy elevado</a:t>
            </a:r>
            <a:endParaRPr sz="1100">
              <a:latin typeface="Lora Medium"/>
              <a:ea typeface="Lora Medium"/>
              <a:cs typeface="Lora Medium"/>
              <a:sym typeface="Lora Medium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Font typeface="Lora Medium"/>
              <a:buChar char="◉"/>
            </a:pPr>
            <a:r>
              <a:rPr lang="es-419" sz="1100">
                <a:latin typeface="Lora Medium"/>
                <a:ea typeface="Lora Medium"/>
                <a:cs typeface="Lora Medium"/>
                <a:sym typeface="Lora Medium"/>
              </a:rPr>
              <a:t>En el caso de Chile y Perú podemos ver que la información que brindaron las autoridades referente a la tasa de muertes por Covid, se asemeja a la data que brindaron los gobiernos. </a:t>
            </a:r>
            <a:endParaRPr sz="1100">
              <a:latin typeface="Lora Medium"/>
              <a:ea typeface="Lora Medium"/>
              <a:cs typeface="Lora Medium"/>
              <a:sym typeface="Lora Medium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700"/>
          </a:p>
        </p:txBody>
      </p:sp>
      <p:grpSp>
        <p:nvGrpSpPr>
          <p:cNvPr id="238" name="Google Shape;238;p35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39" name="Google Shape;239;p35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35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35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35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6"/>
          <p:cNvSpPr txBox="1"/>
          <p:nvPr>
            <p:ph idx="1" type="body"/>
          </p:nvPr>
        </p:nvSpPr>
        <p:spPr>
          <a:xfrm>
            <a:off x="1732950" y="1865050"/>
            <a:ext cx="5678100" cy="98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2300"/>
              <a:t>Gracias.</a:t>
            </a:r>
            <a:endParaRPr sz="2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/>
          <p:nvPr>
            <p:ph idx="1" type="body"/>
          </p:nvPr>
        </p:nvSpPr>
        <p:spPr>
          <a:xfrm>
            <a:off x="256200" y="574400"/>
            <a:ext cx="8631600" cy="24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419" sz="2300">
                <a:solidFill>
                  <a:srgbClr val="666666"/>
                </a:solidFill>
              </a:rPr>
              <a:t>El objetivo de este proyecto es comparar los números reportados por las autoridades sobre las muertes causadas por Covid - 19, para ver si estos representan la realidad o no. </a:t>
            </a:r>
            <a:endParaRPr sz="23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419" sz="2300">
                <a:solidFill>
                  <a:srgbClr val="666666"/>
                </a:solidFill>
              </a:rPr>
              <a:t>A continuación compararemos el impacto en los países de: México, Perú, Chile y Colombia.</a:t>
            </a:r>
            <a:endParaRPr sz="23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8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825" y="1200525"/>
            <a:ext cx="4171400" cy="2578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8" title="Gráfico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1675" y="1160826"/>
            <a:ext cx="4299876" cy="26582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2" name="Google Shape;142;p28"/>
          <p:cNvGrpSpPr/>
          <p:nvPr/>
        </p:nvGrpSpPr>
        <p:grpSpPr>
          <a:xfrm>
            <a:off x="161825" y="1060550"/>
            <a:ext cx="353400" cy="343500"/>
            <a:chOff x="308700" y="453100"/>
            <a:chExt cx="353400" cy="343500"/>
          </a:xfrm>
        </p:grpSpPr>
        <p:sp>
          <p:nvSpPr>
            <p:cNvPr id="143" name="Google Shape;143;p28"/>
            <p:cNvSpPr/>
            <p:nvPr/>
          </p:nvSpPr>
          <p:spPr>
            <a:xfrm>
              <a:off x="308700" y="453100"/>
              <a:ext cx="353400" cy="343500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4" name="Google Shape;144;p28"/>
            <p:cNvGrpSpPr/>
            <p:nvPr/>
          </p:nvGrpSpPr>
          <p:grpSpPr>
            <a:xfrm>
              <a:off x="383121" y="507638"/>
              <a:ext cx="214625" cy="214625"/>
              <a:chOff x="2594050" y="1631825"/>
              <a:chExt cx="439625" cy="439625"/>
            </a:xfrm>
          </p:grpSpPr>
          <p:sp>
            <p:nvSpPr>
              <p:cNvPr id="145" name="Google Shape;145;p28"/>
              <p:cNvSpPr/>
              <p:nvPr/>
            </p:nvSpPr>
            <p:spPr>
              <a:xfrm>
                <a:off x="2594050" y="1883300"/>
                <a:ext cx="188175" cy="188150"/>
              </a:xfrm>
              <a:custGeom>
                <a:rect b="b" l="l" r="r" t="t"/>
                <a:pathLst>
                  <a:path extrusionOk="0" fill="none" h="7526" w="7527">
                    <a:moveTo>
                      <a:pt x="5992" y="0"/>
                    </a:moveTo>
                    <a:lnTo>
                      <a:pt x="537" y="6430"/>
                    </a:lnTo>
                    <a:lnTo>
                      <a:pt x="1" y="7526"/>
                    </a:lnTo>
                    <a:lnTo>
                      <a:pt x="1097" y="6990"/>
                    </a:lnTo>
                    <a:lnTo>
                      <a:pt x="7526" y="1534"/>
                    </a:lnTo>
                    <a:lnTo>
                      <a:pt x="5992" y="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28"/>
              <p:cNvSpPr/>
              <p:nvPr/>
            </p:nvSpPr>
            <p:spPr>
              <a:xfrm>
                <a:off x="2857700" y="1631825"/>
                <a:ext cx="175975" cy="176000"/>
              </a:xfrm>
              <a:custGeom>
                <a:rect b="b" l="l" r="r" t="t"/>
                <a:pathLst>
                  <a:path extrusionOk="0" fill="none" h="7040" w="7039">
                    <a:moveTo>
                      <a:pt x="268" y="2704"/>
                    </a:moveTo>
                    <a:lnTo>
                      <a:pt x="4336" y="6771"/>
                    </a:lnTo>
                    <a:lnTo>
                      <a:pt x="4336" y="6771"/>
                    </a:lnTo>
                    <a:lnTo>
                      <a:pt x="4336" y="6771"/>
                    </a:lnTo>
                    <a:lnTo>
                      <a:pt x="4652" y="6917"/>
                    </a:lnTo>
                    <a:lnTo>
                      <a:pt x="4993" y="7015"/>
                    </a:lnTo>
                    <a:lnTo>
                      <a:pt x="5310" y="7039"/>
                    </a:lnTo>
                    <a:lnTo>
                      <a:pt x="5651" y="7039"/>
                    </a:lnTo>
                    <a:lnTo>
                      <a:pt x="5992" y="6966"/>
                    </a:lnTo>
                    <a:lnTo>
                      <a:pt x="6308" y="6844"/>
                    </a:lnTo>
                    <a:lnTo>
                      <a:pt x="6454" y="6747"/>
                    </a:lnTo>
                    <a:lnTo>
                      <a:pt x="6601" y="6674"/>
                    </a:lnTo>
                    <a:lnTo>
                      <a:pt x="6747" y="6552"/>
                    </a:lnTo>
                    <a:lnTo>
                      <a:pt x="6893" y="6430"/>
                    </a:lnTo>
                    <a:lnTo>
                      <a:pt x="6893" y="6430"/>
                    </a:lnTo>
                    <a:lnTo>
                      <a:pt x="6942" y="6357"/>
                    </a:lnTo>
                    <a:lnTo>
                      <a:pt x="7015" y="6260"/>
                    </a:lnTo>
                    <a:lnTo>
                      <a:pt x="7039" y="6138"/>
                    </a:lnTo>
                    <a:lnTo>
                      <a:pt x="7039" y="6041"/>
                    </a:lnTo>
                    <a:lnTo>
                      <a:pt x="7039" y="6041"/>
                    </a:lnTo>
                    <a:lnTo>
                      <a:pt x="7039" y="5943"/>
                    </a:lnTo>
                    <a:lnTo>
                      <a:pt x="7015" y="5846"/>
                    </a:lnTo>
                    <a:lnTo>
                      <a:pt x="6942" y="5748"/>
                    </a:lnTo>
                    <a:lnTo>
                      <a:pt x="6893" y="5651"/>
                    </a:lnTo>
                    <a:lnTo>
                      <a:pt x="1389" y="147"/>
                    </a:lnTo>
                    <a:lnTo>
                      <a:pt x="1389" y="147"/>
                    </a:lnTo>
                    <a:lnTo>
                      <a:pt x="1291" y="98"/>
                    </a:lnTo>
                    <a:lnTo>
                      <a:pt x="1194" y="25"/>
                    </a:lnTo>
                    <a:lnTo>
                      <a:pt x="1096" y="0"/>
                    </a:lnTo>
                    <a:lnTo>
                      <a:pt x="999" y="0"/>
                    </a:lnTo>
                    <a:lnTo>
                      <a:pt x="999" y="0"/>
                    </a:lnTo>
                    <a:lnTo>
                      <a:pt x="902" y="0"/>
                    </a:lnTo>
                    <a:lnTo>
                      <a:pt x="780" y="25"/>
                    </a:lnTo>
                    <a:lnTo>
                      <a:pt x="682" y="98"/>
                    </a:lnTo>
                    <a:lnTo>
                      <a:pt x="609" y="147"/>
                    </a:lnTo>
                    <a:lnTo>
                      <a:pt x="609" y="147"/>
                    </a:lnTo>
                    <a:lnTo>
                      <a:pt x="487" y="293"/>
                    </a:lnTo>
                    <a:lnTo>
                      <a:pt x="366" y="439"/>
                    </a:lnTo>
                    <a:lnTo>
                      <a:pt x="293" y="585"/>
                    </a:lnTo>
                    <a:lnTo>
                      <a:pt x="195" y="731"/>
                    </a:lnTo>
                    <a:lnTo>
                      <a:pt x="73" y="1048"/>
                    </a:lnTo>
                    <a:lnTo>
                      <a:pt x="0" y="1389"/>
                    </a:lnTo>
                    <a:lnTo>
                      <a:pt x="0" y="1730"/>
                    </a:lnTo>
                    <a:lnTo>
                      <a:pt x="25" y="2046"/>
                    </a:lnTo>
                    <a:lnTo>
                      <a:pt x="122" y="2387"/>
                    </a:lnTo>
                    <a:lnTo>
                      <a:pt x="268" y="2704"/>
                    </a:lnTo>
                    <a:lnTo>
                      <a:pt x="268" y="2704"/>
                    </a:lnTo>
                    <a:close/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28"/>
              <p:cNvSpPr/>
              <p:nvPr/>
            </p:nvSpPr>
            <p:spPr>
              <a:xfrm>
                <a:off x="2662850" y="1699400"/>
                <a:ext cx="303250" cy="303250"/>
              </a:xfrm>
              <a:custGeom>
                <a:rect b="b" l="l" r="r" t="t"/>
                <a:pathLst>
                  <a:path extrusionOk="0" fill="none" h="12130" w="12130">
                    <a:moveTo>
                      <a:pt x="8038" y="1"/>
                    </a:moveTo>
                    <a:lnTo>
                      <a:pt x="4872" y="3191"/>
                    </a:lnTo>
                    <a:lnTo>
                      <a:pt x="4872" y="3191"/>
                    </a:lnTo>
                    <a:lnTo>
                      <a:pt x="4628" y="3094"/>
                    </a:lnTo>
                    <a:lnTo>
                      <a:pt x="4385" y="2997"/>
                    </a:lnTo>
                    <a:lnTo>
                      <a:pt x="4092" y="2899"/>
                    </a:lnTo>
                    <a:lnTo>
                      <a:pt x="3800" y="2850"/>
                    </a:lnTo>
                    <a:lnTo>
                      <a:pt x="3484" y="2777"/>
                    </a:lnTo>
                    <a:lnTo>
                      <a:pt x="3167" y="2729"/>
                    </a:lnTo>
                    <a:lnTo>
                      <a:pt x="2850" y="2704"/>
                    </a:lnTo>
                    <a:lnTo>
                      <a:pt x="2534" y="2704"/>
                    </a:lnTo>
                    <a:lnTo>
                      <a:pt x="2534" y="2704"/>
                    </a:lnTo>
                    <a:lnTo>
                      <a:pt x="2241" y="2704"/>
                    </a:lnTo>
                    <a:lnTo>
                      <a:pt x="1949" y="2729"/>
                    </a:lnTo>
                    <a:lnTo>
                      <a:pt x="1633" y="2777"/>
                    </a:lnTo>
                    <a:lnTo>
                      <a:pt x="1316" y="2850"/>
                    </a:lnTo>
                    <a:lnTo>
                      <a:pt x="999" y="2972"/>
                    </a:lnTo>
                    <a:lnTo>
                      <a:pt x="707" y="3094"/>
                    </a:lnTo>
                    <a:lnTo>
                      <a:pt x="415" y="3289"/>
                    </a:lnTo>
                    <a:lnTo>
                      <a:pt x="147" y="3508"/>
                    </a:lnTo>
                    <a:lnTo>
                      <a:pt x="147" y="3508"/>
                    </a:lnTo>
                    <a:lnTo>
                      <a:pt x="74" y="3581"/>
                    </a:lnTo>
                    <a:lnTo>
                      <a:pt x="25" y="3678"/>
                    </a:lnTo>
                    <a:lnTo>
                      <a:pt x="1" y="3776"/>
                    </a:lnTo>
                    <a:lnTo>
                      <a:pt x="1" y="3898"/>
                    </a:lnTo>
                    <a:lnTo>
                      <a:pt x="1" y="3898"/>
                    </a:lnTo>
                    <a:lnTo>
                      <a:pt x="1" y="3995"/>
                    </a:lnTo>
                    <a:lnTo>
                      <a:pt x="25" y="4093"/>
                    </a:lnTo>
                    <a:lnTo>
                      <a:pt x="74" y="4190"/>
                    </a:lnTo>
                    <a:lnTo>
                      <a:pt x="147" y="4287"/>
                    </a:lnTo>
                    <a:lnTo>
                      <a:pt x="7843" y="11984"/>
                    </a:lnTo>
                    <a:lnTo>
                      <a:pt x="7843" y="11984"/>
                    </a:lnTo>
                    <a:lnTo>
                      <a:pt x="7941" y="12057"/>
                    </a:lnTo>
                    <a:lnTo>
                      <a:pt x="8038" y="12105"/>
                    </a:lnTo>
                    <a:lnTo>
                      <a:pt x="8135" y="12130"/>
                    </a:lnTo>
                    <a:lnTo>
                      <a:pt x="8233" y="12130"/>
                    </a:lnTo>
                    <a:lnTo>
                      <a:pt x="8233" y="12130"/>
                    </a:lnTo>
                    <a:lnTo>
                      <a:pt x="8355" y="12130"/>
                    </a:lnTo>
                    <a:lnTo>
                      <a:pt x="8452" y="12105"/>
                    </a:lnTo>
                    <a:lnTo>
                      <a:pt x="8549" y="12057"/>
                    </a:lnTo>
                    <a:lnTo>
                      <a:pt x="8622" y="11984"/>
                    </a:lnTo>
                    <a:lnTo>
                      <a:pt x="8622" y="11984"/>
                    </a:lnTo>
                    <a:lnTo>
                      <a:pt x="8842" y="11716"/>
                    </a:lnTo>
                    <a:lnTo>
                      <a:pt x="9036" y="11423"/>
                    </a:lnTo>
                    <a:lnTo>
                      <a:pt x="9158" y="11131"/>
                    </a:lnTo>
                    <a:lnTo>
                      <a:pt x="9280" y="10814"/>
                    </a:lnTo>
                    <a:lnTo>
                      <a:pt x="9353" y="10498"/>
                    </a:lnTo>
                    <a:lnTo>
                      <a:pt x="9402" y="10181"/>
                    </a:lnTo>
                    <a:lnTo>
                      <a:pt x="9426" y="9889"/>
                    </a:lnTo>
                    <a:lnTo>
                      <a:pt x="9426" y="9597"/>
                    </a:lnTo>
                    <a:lnTo>
                      <a:pt x="9426" y="9597"/>
                    </a:lnTo>
                    <a:lnTo>
                      <a:pt x="9426" y="9280"/>
                    </a:lnTo>
                    <a:lnTo>
                      <a:pt x="9402" y="8964"/>
                    </a:lnTo>
                    <a:lnTo>
                      <a:pt x="9353" y="8647"/>
                    </a:lnTo>
                    <a:lnTo>
                      <a:pt x="9280" y="8330"/>
                    </a:lnTo>
                    <a:lnTo>
                      <a:pt x="9231" y="8038"/>
                    </a:lnTo>
                    <a:lnTo>
                      <a:pt x="9134" y="7746"/>
                    </a:lnTo>
                    <a:lnTo>
                      <a:pt x="9036" y="7502"/>
                    </a:lnTo>
                    <a:lnTo>
                      <a:pt x="8939" y="7259"/>
                    </a:lnTo>
                    <a:lnTo>
                      <a:pt x="12130" y="4093"/>
                    </a:ln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28"/>
              <p:cNvSpPr/>
              <p:nvPr/>
            </p:nvSpPr>
            <p:spPr>
              <a:xfrm>
                <a:off x="2814912" y="1754062"/>
                <a:ext cx="49950" cy="49950"/>
              </a:xfrm>
              <a:custGeom>
                <a:rect b="b" l="l" r="r" t="t"/>
                <a:pathLst>
                  <a:path extrusionOk="0" fill="none" h="1998" w="1998">
                    <a:moveTo>
                      <a:pt x="1" y="1997"/>
                    </a:moveTo>
                    <a:lnTo>
                      <a:pt x="1998" y="0"/>
                    </a:ln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9" name="Google Shape;149;p28"/>
          <p:cNvGrpSpPr/>
          <p:nvPr/>
        </p:nvGrpSpPr>
        <p:grpSpPr>
          <a:xfrm>
            <a:off x="4651675" y="1160825"/>
            <a:ext cx="353400" cy="343500"/>
            <a:chOff x="308700" y="453100"/>
            <a:chExt cx="353400" cy="343500"/>
          </a:xfrm>
        </p:grpSpPr>
        <p:sp>
          <p:nvSpPr>
            <p:cNvPr id="150" name="Google Shape;150;p28"/>
            <p:cNvSpPr/>
            <p:nvPr/>
          </p:nvSpPr>
          <p:spPr>
            <a:xfrm>
              <a:off x="308700" y="453100"/>
              <a:ext cx="353400" cy="343500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1" name="Google Shape;151;p28"/>
            <p:cNvGrpSpPr/>
            <p:nvPr/>
          </p:nvGrpSpPr>
          <p:grpSpPr>
            <a:xfrm>
              <a:off x="383121" y="507638"/>
              <a:ext cx="214625" cy="214625"/>
              <a:chOff x="2594050" y="1631825"/>
              <a:chExt cx="439625" cy="439625"/>
            </a:xfrm>
          </p:grpSpPr>
          <p:sp>
            <p:nvSpPr>
              <p:cNvPr id="152" name="Google Shape;152;p28"/>
              <p:cNvSpPr/>
              <p:nvPr/>
            </p:nvSpPr>
            <p:spPr>
              <a:xfrm>
                <a:off x="2594050" y="1883300"/>
                <a:ext cx="188175" cy="188150"/>
              </a:xfrm>
              <a:custGeom>
                <a:rect b="b" l="l" r="r" t="t"/>
                <a:pathLst>
                  <a:path extrusionOk="0" fill="none" h="7526" w="7527">
                    <a:moveTo>
                      <a:pt x="5992" y="0"/>
                    </a:moveTo>
                    <a:lnTo>
                      <a:pt x="537" y="6430"/>
                    </a:lnTo>
                    <a:lnTo>
                      <a:pt x="1" y="7526"/>
                    </a:lnTo>
                    <a:lnTo>
                      <a:pt x="1097" y="6990"/>
                    </a:lnTo>
                    <a:lnTo>
                      <a:pt x="7526" y="1534"/>
                    </a:lnTo>
                    <a:lnTo>
                      <a:pt x="5992" y="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28"/>
              <p:cNvSpPr/>
              <p:nvPr/>
            </p:nvSpPr>
            <p:spPr>
              <a:xfrm>
                <a:off x="2857700" y="1631825"/>
                <a:ext cx="175975" cy="176000"/>
              </a:xfrm>
              <a:custGeom>
                <a:rect b="b" l="l" r="r" t="t"/>
                <a:pathLst>
                  <a:path extrusionOk="0" fill="none" h="7040" w="7039">
                    <a:moveTo>
                      <a:pt x="268" y="2704"/>
                    </a:moveTo>
                    <a:lnTo>
                      <a:pt x="4336" y="6771"/>
                    </a:lnTo>
                    <a:lnTo>
                      <a:pt x="4336" y="6771"/>
                    </a:lnTo>
                    <a:lnTo>
                      <a:pt x="4336" y="6771"/>
                    </a:lnTo>
                    <a:lnTo>
                      <a:pt x="4652" y="6917"/>
                    </a:lnTo>
                    <a:lnTo>
                      <a:pt x="4993" y="7015"/>
                    </a:lnTo>
                    <a:lnTo>
                      <a:pt x="5310" y="7039"/>
                    </a:lnTo>
                    <a:lnTo>
                      <a:pt x="5651" y="7039"/>
                    </a:lnTo>
                    <a:lnTo>
                      <a:pt x="5992" y="6966"/>
                    </a:lnTo>
                    <a:lnTo>
                      <a:pt x="6308" y="6844"/>
                    </a:lnTo>
                    <a:lnTo>
                      <a:pt x="6454" y="6747"/>
                    </a:lnTo>
                    <a:lnTo>
                      <a:pt x="6601" y="6674"/>
                    </a:lnTo>
                    <a:lnTo>
                      <a:pt x="6747" y="6552"/>
                    </a:lnTo>
                    <a:lnTo>
                      <a:pt x="6893" y="6430"/>
                    </a:lnTo>
                    <a:lnTo>
                      <a:pt x="6893" y="6430"/>
                    </a:lnTo>
                    <a:lnTo>
                      <a:pt x="6942" y="6357"/>
                    </a:lnTo>
                    <a:lnTo>
                      <a:pt x="7015" y="6260"/>
                    </a:lnTo>
                    <a:lnTo>
                      <a:pt x="7039" y="6138"/>
                    </a:lnTo>
                    <a:lnTo>
                      <a:pt x="7039" y="6041"/>
                    </a:lnTo>
                    <a:lnTo>
                      <a:pt x="7039" y="6041"/>
                    </a:lnTo>
                    <a:lnTo>
                      <a:pt x="7039" y="5943"/>
                    </a:lnTo>
                    <a:lnTo>
                      <a:pt x="7015" y="5846"/>
                    </a:lnTo>
                    <a:lnTo>
                      <a:pt x="6942" y="5748"/>
                    </a:lnTo>
                    <a:lnTo>
                      <a:pt x="6893" y="5651"/>
                    </a:lnTo>
                    <a:lnTo>
                      <a:pt x="1389" y="147"/>
                    </a:lnTo>
                    <a:lnTo>
                      <a:pt x="1389" y="147"/>
                    </a:lnTo>
                    <a:lnTo>
                      <a:pt x="1291" y="98"/>
                    </a:lnTo>
                    <a:lnTo>
                      <a:pt x="1194" y="25"/>
                    </a:lnTo>
                    <a:lnTo>
                      <a:pt x="1096" y="0"/>
                    </a:lnTo>
                    <a:lnTo>
                      <a:pt x="999" y="0"/>
                    </a:lnTo>
                    <a:lnTo>
                      <a:pt x="999" y="0"/>
                    </a:lnTo>
                    <a:lnTo>
                      <a:pt x="902" y="0"/>
                    </a:lnTo>
                    <a:lnTo>
                      <a:pt x="780" y="25"/>
                    </a:lnTo>
                    <a:lnTo>
                      <a:pt x="682" y="98"/>
                    </a:lnTo>
                    <a:lnTo>
                      <a:pt x="609" y="147"/>
                    </a:lnTo>
                    <a:lnTo>
                      <a:pt x="609" y="147"/>
                    </a:lnTo>
                    <a:lnTo>
                      <a:pt x="487" y="293"/>
                    </a:lnTo>
                    <a:lnTo>
                      <a:pt x="366" y="439"/>
                    </a:lnTo>
                    <a:lnTo>
                      <a:pt x="293" y="585"/>
                    </a:lnTo>
                    <a:lnTo>
                      <a:pt x="195" y="731"/>
                    </a:lnTo>
                    <a:lnTo>
                      <a:pt x="73" y="1048"/>
                    </a:lnTo>
                    <a:lnTo>
                      <a:pt x="0" y="1389"/>
                    </a:lnTo>
                    <a:lnTo>
                      <a:pt x="0" y="1730"/>
                    </a:lnTo>
                    <a:lnTo>
                      <a:pt x="25" y="2046"/>
                    </a:lnTo>
                    <a:lnTo>
                      <a:pt x="122" y="2387"/>
                    </a:lnTo>
                    <a:lnTo>
                      <a:pt x="268" y="2704"/>
                    </a:lnTo>
                    <a:lnTo>
                      <a:pt x="268" y="2704"/>
                    </a:lnTo>
                    <a:close/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28"/>
              <p:cNvSpPr/>
              <p:nvPr/>
            </p:nvSpPr>
            <p:spPr>
              <a:xfrm>
                <a:off x="2662850" y="1699400"/>
                <a:ext cx="303250" cy="303250"/>
              </a:xfrm>
              <a:custGeom>
                <a:rect b="b" l="l" r="r" t="t"/>
                <a:pathLst>
                  <a:path extrusionOk="0" fill="none" h="12130" w="12130">
                    <a:moveTo>
                      <a:pt x="8038" y="1"/>
                    </a:moveTo>
                    <a:lnTo>
                      <a:pt x="4872" y="3191"/>
                    </a:lnTo>
                    <a:lnTo>
                      <a:pt x="4872" y="3191"/>
                    </a:lnTo>
                    <a:lnTo>
                      <a:pt x="4628" y="3094"/>
                    </a:lnTo>
                    <a:lnTo>
                      <a:pt x="4385" y="2997"/>
                    </a:lnTo>
                    <a:lnTo>
                      <a:pt x="4092" y="2899"/>
                    </a:lnTo>
                    <a:lnTo>
                      <a:pt x="3800" y="2850"/>
                    </a:lnTo>
                    <a:lnTo>
                      <a:pt x="3484" y="2777"/>
                    </a:lnTo>
                    <a:lnTo>
                      <a:pt x="3167" y="2729"/>
                    </a:lnTo>
                    <a:lnTo>
                      <a:pt x="2850" y="2704"/>
                    </a:lnTo>
                    <a:lnTo>
                      <a:pt x="2534" y="2704"/>
                    </a:lnTo>
                    <a:lnTo>
                      <a:pt x="2534" y="2704"/>
                    </a:lnTo>
                    <a:lnTo>
                      <a:pt x="2241" y="2704"/>
                    </a:lnTo>
                    <a:lnTo>
                      <a:pt x="1949" y="2729"/>
                    </a:lnTo>
                    <a:lnTo>
                      <a:pt x="1633" y="2777"/>
                    </a:lnTo>
                    <a:lnTo>
                      <a:pt x="1316" y="2850"/>
                    </a:lnTo>
                    <a:lnTo>
                      <a:pt x="999" y="2972"/>
                    </a:lnTo>
                    <a:lnTo>
                      <a:pt x="707" y="3094"/>
                    </a:lnTo>
                    <a:lnTo>
                      <a:pt x="415" y="3289"/>
                    </a:lnTo>
                    <a:lnTo>
                      <a:pt x="147" y="3508"/>
                    </a:lnTo>
                    <a:lnTo>
                      <a:pt x="147" y="3508"/>
                    </a:lnTo>
                    <a:lnTo>
                      <a:pt x="74" y="3581"/>
                    </a:lnTo>
                    <a:lnTo>
                      <a:pt x="25" y="3678"/>
                    </a:lnTo>
                    <a:lnTo>
                      <a:pt x="1" y="3776"/>
                    </a:lnTo>
                    <a:lnTo>
                      <a:pt x="1" y="3898"/>
                    </a:lnTo>
                    <a:lnTo>
                      <a:pt x="1" y="3898"/>
                    </a:lnTo>
                    <a:lnTo>
                      <a:pt x="1" y="3995"/>
                    </a:lnTo>
                    <a:lnTo>
                      <a:pt x="25" y="4093"/>
                    </a:lnTo>
                    <a:lnTo>
                      <a:pt x="74" y="4190"/>
                    </a:lnTo>
                    <a:lnTo>
                      <a:pt x="147" y="4287"/>
                    </a:lnTo>
                    <a:lnTo>
                      <a:pt x="7843" y="11984"/>
                    </a:lnTo>
                    <a:lnTo>
                      <a:pt x="7843" y="11984"/>
                    </a:lnTo>
                    <a:lnTo>
                      <a:pt x="7941" y="12057"/>
                    </a:lnTo>
                    <a:lnTo>
                      <a:pt x="8038" y="12105"/>
                    </a:lnTo>
                    <a:lnTo>
                      <a:pt x="8135" y="12130"/>
                    </a:lnTo>
                    <a:lnTo>
                      <a:pt x="8233" y="12130"/>
                    </a:lnTo>
                    <a:lnTo>
                      <a:pt x="8233" y="12130"/>
                    </a:lnTo>
                    <a:lnTo>
                      <a:pt x="8355" y="12130"/>
                    </a:lnTo>
                    <a:lnTo>
                      <a:pt x="8452" y="12105"/>
                    </a:lnTo>
                    <a:lnTo>
                      <a:pt x="8549" y="12057"/>
                    </a:lnTo>
                    <a:lnTo>
                      <a:pt x="8622" y="11984"/>
                    </a:lnTo>
                    <a:lnTo>
                      <a:pt x="8622" y="11984"/>
                    </a:lnTo>
                    <a:lnTo>
                      <a:pt x="8842" y="11716"/>
                    </a:lnTo>
                    <a:lnTo>
                      <a:pt x="9036" y="11423"/>
                    </a:lnTo>
                    <a:lnTo>
                      <a:pt x="9158" y="11131"/>
                    </a:lnTo>
                    <a:lnTo>
                      <a:pt x="9280" y="10814"/>
                    </a:lnTo>
                    <a:lnTo>
                      <a:pt x="9353" y="10498"/>
                    </a:lnTo>
                    <a:lnTo>
                      <a:pt x="9402" y="10181"/>
                    </a:lnTo>
                    <a:lnTo>
                      <a:pt x="9426" y="9889"/>
                    </a:lnTo>
                    <a:lnTo>
                      <a:pt x="9426" y="9597"/>
                    </a:lnTo>
                    <a:lnTo>
                      <a:pt x="9426" y="9597"/>
                    </a:lnTo>
                    <a:lnTo>
                      <a:pt x="9426" y="9280"/>
                    </a:lnTo>
                    <a:lnTo>
                      <a:pt x="9402" y="8964"/>
                    </a:lnTo>
                    <a:lnTo>
                      <a:pt x="9353" y="8647"/>
                    </a:lnTo>
                    <a:lnTo>
                      <a:pt x="9280" y="8330"/>
                    </a:lnTo>
                    <a:lnTo>
                      <a:pt x="9231" y="8038"/>
                    </a:lnTo>
                    <a:lnTo>
                      <a:pt x="9134" y="7746"/>
                    </a:lnTo>
                    <a:lnTo>
                      <a:pt x="9036" y="7502"/>
                    </a:lnTo>
                    <a:lnTo>
                      <a:pt x="8939" y="7259"/>
                    </a:lnTo>
                    <a:lnTo>
                      <a:pt x="12130" y="4093"/>
                    </a:ln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28"/>
              <p:cNvSpPr/>
              <p:nvPr/>
            </p:nvSpPr>
            <p:spPr>
              <a:xfrm>
                <a:off x="2814912" y="1754062"/>
                <a:ext cx="49950" cy="49950"/>
              </a:xfrm>
              <a:custGeom>
                <a:rect b="b" l="l" r="r" t="t"/>
                <a:pathLst>
                  <a:path extrusionOk="0" fill="none" h="1998" w="1998">
                    <a:moveTo>
                      <a:pt x="1" y="1997"/>
                    </a:moveTo>
                    <a:lnTo>
                      <a:pt x="1998" y="0"/>
                    </a:ln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9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400" y="1212213"/>
            <a:ext cx="4422599" cy="2737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9" title="Gráfico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4174" y="1212225"/>
            <a:ext cx="4217752" cy="26066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2" name="Google Shape;162;p29"/>
          <p:cNvGrpSpPr/>
          <p:nvPr/>
        </p:nvGrpSpPr>
        <p:grpSpPr>
          <a:xfrm>
            <a:off x="149400" y="1124825"/>
            <a:ext cx="353400" cy="343500"/>
            <a:chOff x="308700" y="453100"/>
            <a:chExt cx="353400" cy="343500"/>
          </a:xfrm>
        </p:grpSpPr>
        <p:sp>
          <p:nvSpPr>
            <p:cNvPr id="163" name="Google Shape;163;p29"/>
            <p:cNvSpPr/>
            <p:nvPr/>
          </p:nvSpPr>
          <p:spPr>
            <a:xfrm>
              <a:off x="308700" y="453100"/>
              <a:ext cx="353400" cy="343500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4" name="Google Shape;164;p29"/>
            <p:cNvGrpSpPr/>
            <p:nvPr/>
          </p:nvGrpSpPr>
          <p:grpSpPr>
            <a:xfrm>
              <a:off x="383121" y="507638"/>
              <a:ext cx="214625" cy="214625"/>
              <a:chOff x="2594050" y="1631825"/>
              <a:chExt cx="439625" cy="439625"/>
            </a:xfrm>
          </p:grpSpPr>
          <p:sp>
            <p:nvSpPr>
              <p:cNvPr id="165" name="Google Shape;165;p29"/>
              <p:cNvSpPr/>
              <p:nvPr/>
            </p:nvSpPr>
            <p:spPr>
              <a:xfrm>
                <a:off x="2594050" y="1883300"/>
                <a:ext cx="188175" cy="188150"/>
              </a:xfrm>
              <a:custGeom>
                <a:rect b="b" l="l" r="r" t="t"/>
                <a:pathLst>
                  <a:path extrusionOk="0" fill="none" h="7526" w="7527">
                    <a:moveTo>
                      <a:pt x="5992" y="0"/>
                    </a:moveTo>
                    <a:lnTo>
                      <a:pt x="537" y="6430"/>
                    </a:lnTo>
                    <a:lnTo>
                      <a:pt x="1" y="7526"/>
                    </a:lnTo>
                    <a:lnTo>
                      <a:pt x="1097" y="6990"/>
                    </a:lnTo>
                    <a:lnTo>
                      <a:pt x="7526" y="1534"/>
                    </a:lnTo>
                    <a:lnTo>
                      <a:pt x="5992" y="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29"/>
              <p:cNvSpPr/>
              <p:nvPr/>
            </p:nvSpPr>
            <p:spPr>
              <a:xfrm>
                <a:off x="2857700" y="1631825"/>
                <a:ext cx="175975" cy="176000"/>
              </a:xfrm>
              <a:custGeom>
                <a:rect b="b" l="l" r="r" t="t"/>
                <a:pathLst>
                  <a:path extrusionOk="0" fill="none" h="7040" w="7039">
                    <a:moveTo>
                      <a:pt x="268" y="2704"/>
                    </a:moveTo>
                    <a:lnTo>
                      <a:pt x="4336" y="6771"/>
                    </a:lnTo>
                    <a:lnTo>
                      <a:pt x="4336" y="6771"/>
                    </a:lnTo>
                    <a:lnTo>
                      <a:pt x="4336" y="6771"/>
                    </a:lnTo>
                    <a:lnTo>
                      <a:pt x="4652" y="6917"/>
                    </a:lnTo>
                    <a:lnTo>
                      <a:pt x="4993" y="7015"/>
                    </a:lnTo>
                    <a:lnTo>
                      <a:pt x="5310" y="7039"/>
                    </a:lnTo>
                    <a:lnTo>
                      <a:pt x="5651" y="7039"/>
                    </a:lnTo>
                    <a:lnTo>
                      <a:pt x="5992" y="6966"/>
                    </a:lnTo>
                    <a:lnTo>
                      <a:pt x="6308" y="6844"/>
                    </a:lnTo>
                    <a:lnTo>
                      <a:pt x="6454" y="6747"/>
                    </a:lnTo>
                    <a:lnTo>
                      <a:pt x="6601" y="6674"/>
                    </a:lnTo>
                    <a:lnTo>
                      <a:pt x="6747" y="6552"/>
                    </a:lnTo>
                    <a:lnTo>
                      <a:pt x="6893" y="6430"/>
                    </a:lnTo>
                    <a:lnTo>
                      <a:pt x="6893" y="6430"/>
                    </a:lnTo>
                    <a:lnTo>
                      <a:pt x="6942" y="6357"/>
                    </a:lnTo>
                    <a:lnTo>
                      <a:pt x="7015" y="6260"/>
                    </a:lnTo>
                    <a:lnTo>
                      <a:pt x="7039" y="6138"/>
                    </a:lnTo>
                    <a:lnTo>
                      <a:pt x="7039" y="6041"/>
                    </a:lnTo>
                    <a:lnTo>
                      <a:pt x="7039" y="6041"/>
                    </a:lnTo>
                    <a:lnTo>
                      <a:pt x="7039" y="5943"/>
                    </a:lnTo>
                    <a:lnTo>
                      <a:pt x="7015" y="5846"/>
                    </a:lnTo>
                    <a:lnTo>
                      <a:pt x="6942" y="5748"/>
                    </a:lnTo>
                    <a:lnTo>
                      <a:pt x="6893" y="5651"/>
                    </a:lnTo>
                    <a:lnTo>
                      <a:pt x="1389" y="147"/>
                    </a:lnTo>
                    <a:lnTo>
                      <a:pt x="1389" y="147"/>
                    </a:lnTo>
                    <a:lnTo>
                      <a:pt x="1291" y="98"/>
                    </a:lnTo>
                    <a:lnTo>
                      <a:pt x="1194" y="25"/>
                    </a:lnTo>
                    <a:lnTo>
                      <a:pt x="1096" y="0"/>
                    </a:lnTo>
                    <a:lnTo>
                      <a:pt x="999" y="0"/>
                    </a:lnTo>
                    <a:lnTo>
                      <a:pt x="999" y="0"/>
                    </a:lnTo>
                    <a:lnTo>
                      <a:pt x="902" y="0"/>
                    </a:lnTo>
                    <a:lnTo>
                      <a:pt x="780" y="25"/>
                    </a:lnTo>
                    <a:lnTo>
                      <a:pt x="682" y="98"/>
                    </a:lnTo>
                    <a:lnTo>
                      <a:pt x="609" y="147"/>
                    </a:lnTo>
                    <a:lnTo>
                      <a:pt x="609" y="147"/>
                    </a:lnTo>
                    <a:lnTo>
                      <a:pt x="487" y="293"/>
                    </a:lnTo>
                    <a:lnTo>
                      <a:pt x="366" y="439"/>
                    </a:lnTo>
                    <a:lnTo>
                      <a:pt x="293" y="585"/>
                    </a:lnTo>
                    <a:lnTo>
                      <a:pt x="195" y="731"/>
                    </a:lnTo>
                    <a:lnTo>
                      <a:pt x="73" y="1048"/>
                    </a:lnTo>
                    <a:lnTo>
                      <a:pt x="0" y="1389"/>
                    </a:lnTo>
                    <a:lnTo>
                      <a:pt x="0" y="1730"/>
                    </a:lnTo>
                    <a:lnTo>
                      <a:pt x="25" y="2046"/>
                    </a:lnTo>
                    <a:lnTo>
                      <a:pt x="122" y="2387"/>
                    </a:lnTo>
                    <a:lnTo>
                      <a:pt x="268" y="2704"/>
                    </a:lnTo>
                    <a:lnTo>
                      <a:pt x="268" y="2704"/>
                    </a:lnTo>
                    <a:close/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29"/>
              <p:cNvSpPr/>
              <p:nvPr/>
            </p:nvSpPr>
            <p:spPr>
              <a:xfrm>
                <a:off x="2662850" y="1699400"/>
                <a:ext cx="303250" cy="303250"/>
              </a:xfrm>
              <a:custGeom>
                <a:rect b="b" l="l" r="r" t="t"/>
                <a:pathLst>
                  <a:path extrusionOk="0" fill="none" h="12130" w="12130">
                    <a:moveTo>
                      <a:pt x="8038" y="1"/>
                    </a:moveTo>
                    <a:lnTo>
                      <a:pt x="4872" y="3191"/>
                    </a:lnTo>
                    <a:lnTo>
                      <a:pt x="4872" y="3191"/>
                    </a:lnTo>
                    <a:lnTo>
                      <a:pt x="4628" y="3094"/>
                    </a:lnTo>
                    <a:lnTo>
                      <a:pt x="4385" y="2997"/>
                    </a:lnTo>
                    <a:lnTo>
                      <a:pt x="4092" y="2899"/>
                    </a:lnTo>
                    <a:lnTo>
                      <a:pt x="3800" y="2850"/>
                    </a:lnTo>
                    <a:lnTo>
                      <a:pt x="3484" y="2777"/>
                    </a:lnTo>
                    <a:lnTo>
                      <a:pt x="3167" y="2729"/>
                    </a:lnTo>
                    <a:lnTo>
                      <a:pt x="2850" y="2704"/>
                    </a:lnTo>
                    <a:lnTo>
                      <a:pt x="2534" y="2704"/>
                    </a:lnTo>
                    <a:lnTo>
                      <a:pt x="2534" y="2704"/>
                    </a:lnTo>
                    <a:lnTo>
                      <a:pt x="2241" y="2704"/>
                    </a:lnTo>
                    <a:lnTo>
                      <a:pt x="1949" y="2729"/>
                    </a:lnTo>
                    <a:lnTo>
                      <a:pt x="1633" y="2777"/>
                    </a:lnTo>
                    <a:lnTo>
                      <a:pt x="1316" y="2850"/>
                    </a:lnTo>
                    <a:lnTo>
                      <a:pt x="999" y="2972"/>
                    </a:lnTo>
                    <a:lnTo>
                      <a:pt x="707" y="3094"/>
                    </a:lnTo>
                    <a:lnTo>
                      <a:pt x="415" y="3289"/>
                    </a:lnTo>
                    <a:lnTo>
                      <a:pt x="147" y="3508"/>
                    </a:lnTo>
                    <a:lnTo>
                      <a:pt x="147" y="3508"/>
                    </a:lnTo>
                    <a:lnTo>
                      <a:pt x="74" y="3581"/>
                    </a:lnTo>
                    <a:lnTo>
                      <a:pt x="25" y="3678"/>
                    </a:lnTo>
                    <a:lnTo>
                      <a:pt x="1" y="3776"/>
                    </a:lnTo>
                    <a:lnTo>
                      <a:pt x="1" y="3898"/>
                    </a:lnTo>
                    <a:lnTo>
                      <a:pt x="1" y="3898"/>
                    </a:lnTo>
                    <a:lnTo>
                      <a:pt x="1" y="3995"/>
                    </a:lnTo>
                    <a:lnTo>
                      <a:pt x="25" y="4093"/>
                    </a:lnTo>
                    <a:lnTo>
                      <a:pt x="74" y="4190"/>
                    </a:lnTo>
                    <a:lnTo>
                      <a:pt x="147" y="4287"/>
                    </a:lnTo>
                    <a:lnTo>
                      <a:pt x="7843" y="11984"/>
                    </a:lnTo>
                    <a:lnTo>
                      <a:pt x="7843" y="11984"/>
                    </a:lnTo>
                    <a:lnTo>
                      <a:pt x="7941" y="12057"/>
                    </a:lnTo>
                    <a:lnTo>
                      <a:pt x="8038" y="12105"/>
                    </a:lnTo>
                    <a:lnTo>
                      <a:pt x="8135" y="12130"/>
                    </a:lnTo>
                    <a:lnTo>
                      <a:pt x="8233" y="12130"/>
                    </a:lnTo>
                    <a:lnTo>
                      <a:pt x="8233" y="12130"/>
                    </a:lnTo>
                    <a:lnTo>
                      <a:pt x="8355" y="12130"/>
                    </a:lnTo>
                    <a:lnTo>
                      <a:pt x="8452" y="12105"/>
                    </a:lnTo>
                    <a:lnTo>
                      <a:pt x="8549" y="12057"/>
                    </a:lnTo>
                    <a:lnTo>
                      <a:pt x="8622" y="11984"/>
                    </a:lnTo>
                    <a:lnTo>
                      <a:pt x="8622" y="11984"/>
                    </a:lnTo>
                    <a:lnTo>
                      <a:pt x="8842" y="11716"/>
                    </a:lnTo>
                    <a:lnTo>
                      <a:pt x="9036" y="11423"/>
                    </a:lnTo>
                    <a:lnTo>
                      <a:pt x="9158" y="11131"/>
                    </a:lnTo>
                    <a:lnTo>
                      <a:pt x="9280" y="10814"/>
                    </a:lnTo>
                    <a:lnTo>
                      <a:pt x="9353" y="10498"/>
                    </a:lnTo>
                    <a:lnTo>
                      <a:pt x="9402" y="10181"/>
                    </a:lnTo>
                    <a:lnTo>
                      <a:pt x="9426" y="9889"/>
                    </a:lnTo>
                    <a:lnTo>
                      <a:pt x="9426" y="9597"/>
                    </a:lnTo>
                    <a:lnTo>
                      <a:pt x="9426" y="9597"/>
                    </a:lnTo>
                    <a:lnTo>
                      <a:pt x="9426" y="9280"/>
                    </a:lnTo>
                    <a:lnTo>
                      <a:pt x="9402" y="8964"/>
                    </a:lnTo>
                    <a:lnTo>
                      <a:pt x="9353" y="8647"/>
                    </a:lnTo>
                    <a:lnTo>
                      <a:pt x="9280" y="8330"/>
                    </a:lnTo>
                    <a:lnTo>
                      <a:pt x="9231" y="8038"/>
                    </a:lnTo>
                    <a:lnTo>
                      <a:pt x="9134" y="7746"/>
                    </a:lnTo>
                    <a:lnTo>
                      <a:pt x="9036" y="7502"/>
                    </a:lnTo>
                    <a:lnTo>
                      <a:pt x="8939" y="7259"/>
                    </a:lnTo>
                    <a:lnTo>
                      <a:pt x="12130" y="4093"/>
                    </a:ln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29"/>
              <p:cNvSpPr/>
              <p:nvPr/>
            </p:nvSpPr>
            <p:spPr>
              <a:xfrm>
                <a:off x="2814912" y="1754062"/>
                <a:ext cx="49950" cy="49950"/>
              </a:xfrm>
              <a:custGeom>
                <a:rect b="b" l="l" r="r" t="t"/>
                <a:pathLst>
                  <a:path extrusionOk="0" fill="none" h="1998" w="1998">
                    <a:moveTo>
                      <a:pt x="1" y="1997"/>
                    </a:moveTo>
                    <a:lnTo>
                      <a:pt x="1998" y="0"/>
                    </a:ln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9" name="Google Shape;169;p29"/>
          <p:cNvGrpSpPr/>
          <p:nvPr/>
        </p:nvGrpSpPr>
        <p:grpSpPr>
          <a:xfrm>
            <a:off x="4738875" y="1166175"/>
            <a:ext cx="353400" cy="343500"/>
            <a:chOff x="308700" y="453100"/>
            <a:chExt cx="353400" cy="343500"/>
          </a:xfrm>
        </p:grpSpPr>
        <p:sp>
          <p:nvSpPr>
            <p:cNvPr id="170" name="Google Shape;170;p29"/>
            <p:cNvSpPr/>
            <p:nvPr/>
          </p:nvSpPr>
          <p:spPr>
            <a:xfrm>
              <a:off x="308700" y="453100"/>
              <a:ext cx="353400" cy="343500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1" name="Google Shape;171;p29"/>
            <p:cNvGrpSpPr/>
            <p:nvPr/>
          </p:nvGrpSpPr>
          <p:grpSpPr>
            <a:xfrm>
              <a:off x="383121" y="507638"/>
              <a:ext cx="214625" cy="214625"/>
              <a:chOff x="2594050" y="1631825"/>
              <a:chExt cx="439625" cy="439625"/>
            </a:xfrm>
          </p:grpSpPr>
          <p:sp>
            <p:nvSpPr>
              <p:cNvPr id="172" name="Google Shape;172;p29"/>
              <p:cNvSpPr/>
              <p:nvPr/>
            </p:nvSpPr>
            <p:spPr>
              <a:xfrm>
                <a:off x="2594050" y="1883300"/>
                <a:ext cx="188175" cy="188150"/>
              </a:xfrm>
              <a:custGeom>
                <a:rect b="b" l="l" r="r" t="t"/>
                <a:pathLst>
                  <a:path extrusionOk="0" fill="none" h="7526" w="7527">
                    <a:moveTo>
                      <a:pt x="5992" y="0"/>
                    </a:moveTo>
                    <a:lnTo>
                      <a:pt x="537" y="6430"/>
                    </a:lnTo>
                    <a:lnTo>
                      <a:pt x="1" y="7526"/>
                    </a:lnTo>
                    <a:lnTo>
                      <a:pt x="1097" y="6990"/>
                    </a:lnTo>
                    <a:lnTo>
                      <a:pt x="7526" y="1534"/>
                    </a:lnTo>
                    <a:lnTo>
                      <a:pt x="5992" y="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29"/>
              <p:cNvSpPr/>
              <p:nvPr/>
            </p:nvSpPr>
            <p:spPr>
              <a:xfrm>
                <a:off x="2857700" y="1631825"/>
                <a:ext cx="175975" cy="176000"/>
              </a:xfrm>
              <a:custGeom>
                <a:rect b="b" l="l" r="r" t="t"/>
                <a:pathLst>
                  <a:path extrusionOk="0" fill="none" h="7040" w="7039">
                    <a:moveTo>
                      <a:pt x="268" y="2704"/>
                    </a:moveTo>
                    <a:lnTo>
                      <a:pt x="4336" y="6771"/>
                    </a:lnTo>
                    <a:lnTo>
                      <a:pt x="4336" y="6771"/>
                    </a:lnTo>
                    <a:lnTo>
                      <a:pt x="4336" y="6771"/>
                    </a:lnTo>
                    <a:lnTo>
                      <a:pt x="4652" y="6917"/>
                    </a:lnTo>
                    <a:lnTo>
                      <a:pt x="4993" y="7015"/>
                    </a:lnTo>
                    <a:lnTo>
                      <a:pt x="5310" y="7039"/>
                    </a:lnTo>
                    <a:lnTo>
                      <a:pt x="5651" y="7039"/>
                    </a:lnTo>
                    <a:lnTo>
                      <a:pt x="5992" y="6966"/>
                    </a:lnTo>
                    <a:lnTo>
                      <a:pt x="6308" y="6844"/>
                    </a:lnTo>
                    <a:lnTo>
                      <a:pt x="6454" y="6747"/>
                    </a:lnTo>
                    <a:lnTo>
                      <a:pt x="6601" y="6674"/>
                    </a:lnTo>
                    <a:lnTo>
                      <a:pt x="6747" y="6552"/>
                    </a:lnTo>
                    <a:lnTo>
                      <a:pt x="6893" y="6430"/>
                    </a:lnTo>
                    <a:lnTo>
                      <a:pt x="6893" y="6430"/>
                    </a:lnTo>
                    <a:lnTo>
                      <a:pt x="6942" y="6357"/>
                    </a:lnTo>
                    <a:lnTo>
                      <a:pt x="7015" y="6260"/>
                    </a:lnTo>
                    <a:lnTo>
                      <a:pt x="7039" y="6138"/>
                    </a:lnTo>
                    <a:lnTo>
                      <a:pt x="7039" y="6041"/>
                    </a:lnTo>
                    <a:lnTo>
                      <a:pt x="7039" y="6041"/>
                    </a:lnTo>
                    <a:lnTo>
                      <a:pt x="7039" y="5943"/>
                    </a:lnTo>
                    <a:lnTo>
                      <a:pt x="7015" y="5846"/>
                    </a:lnTo>
                    <a:lnTo>
                      <a:pt x="6942" y="5748"/>
                    </a:lnTo>
                    <a:lnTo>
                      <a:pt x="6893" y="5651"/>
                    </a:lnTo>
                    <a:lnTo>
                      <a:pt x="1389" y="147"/>
                    </a:lnTo>
                    <a:lnTo>
                      <a:pt x="1389" y="147"/>
                    </a:lnTo>
                    <a:lnTo>
                      <a:pt x="1291" y="98"/>
                    </a:lnTo>
                    <a:lnTo>
                      <a:pt x="1194" y="25"/>
                    </a:lnTo>
                    <a:lnTo>
                      <a:pt x="1096" y="0"/>
                    </a:lnTo>
                    <a:lnTo>
                      <a:pt x="999" y="0"/>
                    </a:lnTo>
                    <a:lnTo>
                      <a:pt x="999" y="0"/>
                    </a:lnTo>
                    <a:lnTo>
                      <a:pt x="902" y="0"/>
                    </a:lnTo>
                    <a:lnTo>
                      <a:pt x="780" y="25"/>
                    </a:lnTo>
                    <a:lnTo>
                      <a:pt x="682" y="98"/>
                    </a:lnTo>
                    <a:lnTo>
                      <a:pt x="609" y="147"/>
                    </a:lnTo>
                    <a:lnTo>
                      <a:pt x="609" y="147"/>
                    </a:lnTo>
                    <a:lnTo>
                      <a:pt x="487" y="293"/>
                    </a:lnTo>
                    <a:lnTo>
                      <a:pt x="366" y="439"/>
                    </a:lnTo>
                    <a:lnTo>
                      <a:pt x="293" y="585"/>
                    </a:lnTo>
                    <a:lnTo>
                      <a:pt x="195" y="731"/>
                    </a:lnTo>
                    <a:lnTo>
                      <a:pt x="73" y="1048"/>
                    </a:lnTo>
                    <a:lnTo>
                      <a:pt x="0" y="1389"/>
                    </a:lnTo>
                    <a:lnTo>
                      <a:pt x="0" y="1730"/>
                    </a:lnTo>
                    <a:lnTo>
                      <a:pt x="25" y="2046"/>
                    </a:lnTo>
                    <a:lnTo>
                      <a:pt x="122" y="2387"/>
                    </a:lnTo>
                    <a:lnTo>
                      <a:pt x="268" y="2704"/>
                    </a:lnTo>
                    <a:lnTo>
                      <a:pt x="268" y="2704"/>
                    </a:lnTo>
                    <a:close/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29"/>
              <p:cNvSpPr/>
              <p:nvPr/>
            </p:nvSpPr>
            <p:spPr>
              <a:xfrm>
                <a:off x="2662850" y="1699400"/>
                <a:ext cx="303250" cy="303250"/>
              </a:xfrm>
              <a:custGeom>
                <a:rect b="b" l="l" r="r" t="t"/>
                <a:pathLst>
                  <a:path extrusionOk="0" fill="none" h="12130" w="12130">
                    <a:moveTo>
                      <a:pt x="8038" y="1"/>
                    </a:moveTo>
                    <a:lnTo>
                      <a:pt x="4872" y="3191"/>
                    </a:lnTo>
                    <a:lnTo>
                      <a:pt x="4872" y="3191"/>
                    </a:lnTo>
                    <a:lnTo>
                      <a:pt x="4628" y="3094"/>
                    </a:lnTo>
                    <a:lnTo>
                      <a:pt x="4385" y="2997"/>
                    </a:lnTo>
                    <a:lnTo>
                      <a:pt x="4092" y="2899"/>
                    </a:lnTo>
                    <a:lnTo>
                      <a:pt x="3800" y="2850"/>
                    </a:lnTo>
                    <a:lnTo>
                      <a:pt x="3484" y="2777"/>
                    </a:lnTo>
                    <a:lnTo>
                      <a:pt x="3167" y="2729"/>
                    </a:lnTo>
                    <a:lnTo>
                      <a:pt x="2850" y="2704"/>
                    </a:lnTo>
                    <a:lnTo>
                      <a:pt x="2534" y="2704"/>
                    </a:lnTo>
                    <a:lnTo>
                      <a:pt x="2534" y="2704"/>
                    </a:lnTo>
                    <a:lnTo>
                      <a:pt x="2241" y="2704"/>
                    </a:lnTo>
                    <a:lnTo>
                      <a:pt x="1949" y="2729"/>
                    </a:lnTo>
                    <a:lnTo>
                      <a:pt x="1633" y="2777"/>
                    </a:lnTo>
                    <a:lnTo>
                      <a:pt x="1316" y="2850"/>
                    </a:lnTo>
                    <a:lnTo>
                      <a:pt x="999" y="2972"/>
                    </a:lnTo>
                    <a:lnTo>
                      <a:pt x="707" y="3094"/>
                    </a:lnTo>
                    <a:lnTo>
                      <a:pt x="415" y="3289"/>
                    </a:lnTo>
                    <a:lnTo>
                      <a:pt x="147" y="3508"/>
                    </a:lnTo>
                    <a:lnTo>
                      <a:pt x="147" y="3508"/>
                    </a:lnTo>
                    <a:lnTo>
                      <a:pt x="74" y="3581"/>
                    </a:lnTo>
                    <a:lnTo>
                      <a:pt x="25" y="3678"/>
                    </a:lnTo>
                    <a:lnTo>
                      <a:pt x="1" y="3776"/>
                    </a:lnTo>
                    <a:lnTo>
                      <a:pt x="1" y="3898"/>
                    </a:lnTo>
                    <a:lnTo>
                      <a:pt x="1" y="3898"/>
                    </a:lnTo>
                    <a:lnTo>
                      <a:pt x="1" y="3995"/>
                    </a:lnTo>
                    <a:lnTo>
                      <a:pt x="25" y="4093"/>
                    </a:lnTo>
                    <a:lnTo>
                      <a:pt x="74" y="4190"/>
                    </a:lnTo>
                    <a:lnTo>
                      <a:pt x="147" y="4287"/>
                    </a:lnTo>
                    <a:lnTo>
                      <a:pt x="7843" y="11984"/>
                    </a:lnTo>
                    <a:lnTo>
                      <a:pt x="7843" y="11984"/>
                    </a:lnTo>
                    <a:lnTo>
                      <a:pt x="7941" y="12057"/>
                    </a:lnTo>
                    <a:lnTo>
                      <a:pt x="8038" y="12105"/>
                    </a:lnTo>
                    <a:lnTo>
                      <a:pt x="8135" y="12130"/>
                    </a:lnTo>
                    <a:lnTo>
                      <a:pt x="8233" y="12130"/>
                    </a:lnTo>
                    <a:lnTo>
                      <a:pt x="8233" y="12130"/>
                    </a:lnTo>
                    <a:lnTo>
                      <a:pt x="8355" y="12130"/>
                    </a:lnTo>
                    <a:lnTo>
                      <a:pt x="8452" y="12105"/>
                    </a:lnTo>
                    <a:lnTo>
                      <a:pt x="8549" y="12057"/>
                    </a:lnTo>
                    <a:lnTo>
                      <a:pt x="8622" y="11984"/>
                    </a:lnTo>
                    <a:lnTo>
                      <a:pt x="8622" y="11984"/>
                    </a:lnTo>
                    <a:lnTo>
                      <a:pt x="8842" y="11716"/>
                    </a:lnTo>
                    <a:lnTo>
                      <a:pt x="9036" y="11423"/>
                    </a:lnTo>
                    <a:lnTo>
                      <a:pt x="9158" y="11131"/>
                    </a:lnTo>
                    <a:lnTo>
                      <a:pt x="9280" y="10814"/>
                    </a:lnTo>
                    <a:lnTo>
                      <a:pt x="9353" y="10498"/>
                    </a:lnTo>
                    <a:lnTo>
                      <a:pt x="9402" y="10181"/>
                    </a:lnTo>
                    <a:lnTo>
                      <a:pt x="9426" y="9889"/>
                    </a:lnTo>
                    <a:lnTo>
                      <a:pt x="9426" y="9597"/>
                    </a:lnTo>
                    <a:lnTo>
                      <a:pt x="9426" y="9597"/>
                    </a:lnTo>
                    <a:lnTo>
                      <a:pt x="9426" y="9280"/>
                    </a:lnTo>
                    <a:lnTo>
                      <a:pt x="9402" y="8964"/>
                    </a:lnTo>
                    <a:lnTo>
                      <a:pt x="9353" y="8647"/>
                    </a:lnTo>
                    <a:lnTo>
                      <a:pt x="9280" y="8330"/>
                    </a:lnTo>
                    <a:lnTo>
                      <a:pt x="9231" y="8038"/>
                    </a:lnTo>
                    <a:lnTo>
                      <a:pt x="9134" y="7746"/>
                    </a:lnTo>
                    <a:lnTo>
                      <a:pt x="9036" y="7502"/>
                    </a:lnTo>
                    <a:lnTo>
                      <a:pt x="8939" y="7259"/>
                    </a:lnTo>
                    <a:lnTo>
                      <a:pt x="12130" y="4093"/>
                    </a:ln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29"/>
              <p:cNvSpPr/>
              <p:nvPr/>
            </p:nvSpPr>
            <p:spPr>
              <a:xfrm>
                <a:off x="2814912" y="1754062"/>
                <a:ext cx="49950" cy="49950"/>
              </a:xfrm>
              <a:custGeom>
                <a:rect b="b" l="l" r="r" t="t"/>
                <a:pathLst>
                  <a:path extrusionOk="0" fill="none" h="1998" w="1998">
                    <a:moveTo>
                      <a:pt x="1" y="1997"/>
                    </a:moveTo>
                    <a:lnTo>
                      <a:pt x="1998" y="0"/>
                    </a:ln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30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350" y="1088521"/>
            <a:ext cx="4357873" cy="26973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0" title="Gráfico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2225" y="1094838"/>
            <a:ext cx="4401227" cy="27123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2" name="Google Shape;182;p30"/>
          <p:cNvGrpSpPr/>
          <p:nvPr/>
        </p:nvGrpSpPr>
        <p:grpSpPr>
          <a:xfrm>
            <a:off x="154350" y="941025"/>
            <a:ext cx="353400" cy="343500"/>
            <a:chOff x="308700" y="453100"/>
            <a:chExt cx="353400" cy="343500"/>
          </a:xfrm>
        </p:grpSpPr>
        <p:sp>
          <p:nvSpPr>
            <p:cNvPr id="183" name="Google Shape;183;p30"/>
            <p:cNvSpPr/>
            <p:nvPr/>
          </p:nvSpPr>
          <p:spPr>
            <a:xfrm>
              <a:off x="308700" y="453100"/>
              <a:ext cx="353400" cy="343500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4" name="Google Shape;184;p30"/>
            <p:cNvGrpSpPr/>
            <p:nvPr/>
          </p:nvGrpSpPr>
          <p:grpSpPr>
            <a:xfrm>
              <a:off x="383121" y="507638"/>
              <a:ext cx="214625" cy="214625"/>
              <a:chOff x="2594050" y="1631825"/>
              <a:chExt cx="439625" cy="439625"/>
            </a:xfrm>
          </p:grpSpPr>
          <p:sp>
            <p:nvSpPr>
              <p:cNvPr id="185" name="Google Shape;185;p30"/>
              <p:cNvSpPr/>
              <p:nvPr/>
            </p:nvSpPr>
            <p:spPr>
              <a:xfrm>
                <a:off x="2594050" y="1883300"/>
                <a:ext cx="188175" cy="188150"/>
              </a:xfrm>
              <a:custGeom>
                <a:rect b="b" l="l" r="r" t="t"/>
                <a:pathLst>
                  <a:path extrusionOk="0" fill="none" h="7526" w="7527">
                    <a:moveTo>
                      <a:pt x="5992" y="0"/>
                    </a:moveTo>
                    <a:lnTo>
                      <a:pt x="537" y="6430"/>
                    </a:lnTo>
                    <a:lnTo>
                      <a:pt x="1" y="7526"/>
                    </a:lnTo>
                    <a:lnTo>
                      <a:pt x="1097" y="6990"/>
                    </a:lnTo>
                    <a:lnTo>
                      <a:pt x="7526" y="1534"/>
                    </a:lnTo>
                    <a:lnTo>
                      <a:pt x="5992" y="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30"/>
              <p:cNvSpPr/>
              <p:nvPr/>
            </p:nvSpPr>
            <p:spPr>
              <a:xfrm>
                <a:off x="2857700" y="1631825"/>
                <a:ext cx="175975" cy="176000"/>
              </a:xfrm>
              <a:custGeom>
                <a:rect b="b" l="l" r="r" t="t"/>
                <a:pathLst>
                  <a:path extrusionOk="0" fill="none" h="7040" w="7039">
                    <a:moveTo>
                      <a:pt x="268" y="2704"/>
                    </a:moveTo>
                    <a:lnTo>
                      <a:pt x="4336" y="6771"/>
                    </a:lnTo>
                    <a:lnTo>
                      <a:pt x="4336" y="6771"/>
                    </a:lnTo>
                    <a:lnTo>
                      <a:pt x="4336" y="6771"/>
                    </a:lnTo>
                    <a:lnTo>
                      <a:pt x="4652" y="6917"/>
                    </a:lnTo>
                    <a:lnTo>
                      <a:pt x="4993" y="7015"/>
                    </a:lnTo>
                    <a:lnTo>
                      <a:pt x="5310" y="7039"/>
                    </a:lnTo>
                    <a:lnTo>
                      <a:pt x="5651" y="7039"/>
                    </a:lnTo>
                    <a:lnTo>
                      <a:pt x="5992" y="6966"/>
                    </a:lnTo>
                    <a:lnTo>
                      <a:pt x="6308" y="6844"/>
                    </a:lnTo>
                    <a:lnTo>
                      <a:pt x="6454" y="6747"/>
                    </a:lnTo>
                    <a:lnTo>
                      <a:pt x="6601" y="6674"/>
                    </a:lnTo>
                    <a:lnTo>
                      <a:pt x="6747" y="6552"/>
                    </a:lnTo>
                    <a:lnTo>
                      <a:pt x="6893" y="6430"/>
                    </a:lnTo>
                    <a:lnTo>
                      <a:pt x="6893" y="6430"/>
                    </a:lnTo>
                    <a:lnTo>
                      <a:pt x="6942" y="6357"/>
                    </a:lnTo>
                    <a:lnTo>
                      <a:pt x="7015" y="6260"/>
                    </a:lnTo>
                    <a:lnTo>
                      <a:pt x="7039" y="6138"/>
                    </a:lnTo>
                    <a:lnTo>
                      <a:pt x="7039" y="6041"/>
                    </a:lnTo>
                    <a:lnTo>
                      <a:pt x="7039" y="6041"/>
                    </a:lnTo>
                    <a:lnTo>
                      <a:pt x="7039" y="5943"/>
                    </a:lnTo>
                    <a:lnTo>
                      <a:pt x="7015" y="5846"/>
                    </a:lnTo>
                    <a:lnTo>
                      <a:pt x="6942" y="5748"/>
                    </a:lnTo>
                    <a:lnTo>
                      <a:pt x="6893" y="5651"/>
                    </a:lnTo>
                    <a:lnTo>
                      <a:pt x="1389" y="147"/>
                    </a:lnTo>
                    <a:lnTo>
                      <a:pt x="1389" y="147"/>
                    </a:lnTo>
                    <a:lnTo>
                      <a:pt x="1291" y="98"/>
                    </a:lnTo>
                    <a:lnTo>
                      <a:pt x="1194" y="25"/>
                    </a:lnTo>
                    <a:lnTo>
                      <a:pt x="1096" y="0"/>
                    </a:lnTo>
                    <a:lnTo>
                      <a:pt x="999" y="0"/>
                    </a:lnTo>
                    <a:lnTo>
                      <a:pt x="999" y="0"/>
                    </a:lnTo>
                    <a:lnTo>
                      <a:pt x="902" y="0"/>
                    </a:lnTo>
                    <a:lnTo>
                      <a:pt x="780" y="25"/>
                    </a:lnTo>
                    <a:lnTo>
                      <a:pt x="682" y="98"/>
                    </a:lnTo>
                    <a:lnTo>
                      <a:pt x="609" y="147"/>
                    </a:lnTo>
                    <a:lnTo>
                      <a:pt x="609" y="147"/>
                    </a:lnTo>
                    <a:lnTo>
                      <a:pt x="487" y="293"/>
                    </a:lnTo>
                    <a:lnTo>
                      <a:pt x="366" y="439"/>
                    </a:lnTo>
                    <a:lnTo>
                      <a:pt x="293" y="585"/>
                    </a:lnTo>
                    <a:lnTo>
                      <a:pt x="195" y="731"/>
                    </a:lnTo>
                    <a:lnTo>
                      <a:pt x="73" y="1048"/>
                    </a:lnTo>
                    <a:lnTo>
                      <a:pt x="0" y="1389"/>
                    </a:lnTo>
                    <a:lnTo>
                      <a:pt x="0" y="1730"/>
                    </a:lnTo>
                    <a:lnTo>
                      <a:pt x="25" y="2046"/>
                    </a:lnTo>
                    <a:lnTo>
                      <a:pt x="122" y="2387"/>
                    </a:lnTo>
                    <a:lnTo>
                      <a:pt x="268" y="2704"/>
                    </a:lnTo>
                    <a:lnTo>
                      <a:pt x="268" y="2704"/>
                    </a:lnTo>
                    <a:close/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30"/>
              <p:cNvSpPr/>
              <p:nvPr/>
            </p:nvSpPr>
            <p:spPr>
              <a:xfrm>
                <a:off x="2662850" y="1699400"/>
                <a:ext cx="303250" cy="303250"/>
              </a:xfrm>
              <a:custGeom>
                <a:rect b="b" l="l" r="r" t="t"/>
                <a:pathLst>
                  <a:path extrusionOk="0" fill="none" h="12130" w="12130">
                    <a:moveTo>
                      <a:pt x="8038" y="1"/>
                    </a:moveTo>
                    <a:lnTo>
                      <a:pt x="4872" y="3191"/>
                    </a:lnTo>
                    <a:lnTo>
                      <a:pt x="4872" y="3191"/>
                    </a:lnTo>
                    <a:lnTo>
                      <a:pt x="4628" y="3094"/>
                    </a:lnTo>
                    <a:lnTo>
                      <a:pt x="4385" y="2997"/>
                    </a:lnTo>
                    <a:lnTo>
                      <a:pt x="4092" y="2899"/>
                    </a:lnTo>
                    <a:lnTo>
                      <a:pt x="3800" y="2850"/>
                    </a:lnTo>
                    <a:lnTo>
                      <a:pt x="3484" y="2777"/>
                    </a:lnTo>
                    <a:lnTo>
                      <a:pt x="3167" y="2729"/>
                    </a:lnTo>
                    <a:lnTo>
                      <a:pt x="2850" y="2704"/>
                    </a:lnTo>
                    <a:lnTo>
                      <a:pt x="2534" y="2704"/>
                    </a:lnTo>
                    <a:lnTo>
                      <a:pt x="2534" y="2704"/>
                    </a:lnTo>
                    <a:lnTo>
                      <a:pt x="2241" y="2704"/>
                    </a:lnTo>
                    <a:lnTo>
                      <a:pt x="1949" y="2729"/>
                    </a:lnTo>
                    <a:lnTo>
                      <a:pt x="1633" y="2777"/>
                    </a:lnTo>
                    <a:lnTo>
                      <a:pt x="1316" y="2850"/>
                    </a:lnTo>
                    <a:lnTo>
                      <a:pt x="999" y="2972"/>
                    </a:lnTo>
                    <a:lnTo>
                      <a:pt x="707" y="3094"/>
                    </a:lnTo>
                    <a:lnTo>
                      <a:pt x="415" y="3289"/>
                    </a:lnTo>
                    <a:lnTo>
                      <a:pt x="147" y="3508"/>
                    </a:lnTo>
                    <a:lnTo>
                      <a:pt x="147" y="3508"/>
                    </a:lnTo>
                    <a:lnTo>
                      <a:pt x="74" y="3581"/>
                    </a:lnTo>
                    <a:lnTo>
                      <a:pt x="25" y="3678"/>
                    </a:lnTo>
                    <a:lnTo>
                      <a:pt x="1" y="3776"/>
                    </a:lnTo>
                    <a:lnTo>
                      <a:pt x="1" y="3898"/>
                    </a:lnTo>
                    <a:lnTo>
                      <a:pt x="1" y="3898"/>
                    </a:lnTo>
                    <a:lnTo>
                      <a:pt x="1" y="3995"/>
                    </a:lnTo>
                    <a:lnTo>
                      <a:pt x="25" y="4093"/>
                    </a:lnTo>
                    <a:lnTo>
                      <a:pt x="74" y="4190"/>
                    </a:lnTo>
                    <a:lnTo>
                      <a:pt x="147" y="4287"/>
                    </a:lnTo>
                    <a:lnTo>
                      <a:pt x="7843" y="11984"/>
                    </a:lnTo>
                    <a:lnTo>
                      <a:pt x="7843" y="11984"/>
                    </a:lnTo>
                    <a:lnTo>
                      <a:pt x="7941" y="12057"/>
                    </a:lnTo>
                    <a:lnTo>
                      <a:pt x="8038" y="12105"/>
                    </a:lnTo>
                    <a:lnTo>
                      <a:pt x="8135" y="12130"/>
                    </a:lnTo>
                    <a:lnTo>
                      <a:pt x="8233" y="12130"/>
                    </a:lnTo>
                    <a:lnTo>
                      <a:pt x="8233" y="12130"/>
                    </a:lnTo>
                    <a:lnTo>
                      <a:pt x="8355" y="12130"/>
                    </a:lnTo>
                    <a:lnTo>
                      <a:pt x="8452" y="12105"/>
                    </a:lnTo>
                    <a:lnTo>
                      <a:pt x="8549" y="12057"/>
                    </a:lnTo>
                    <a:lnTo>
                      <a:pt x="8622" y="11984"/>
                    </a:lnTo>
                    <a:lnTo>
                      <a:pt x="8622" y="11984"/>
                    </a:lnTo>
                    <a:lnTo>
                      <a:pt x="8842" y="11716"/>
                    </a:lnTo>
                    <a:lnTo>
                      <a:pt x="9036" y="11423"/>
                    </a:lnTo>
                    <a:lnTo>
                      <a:pt x="9158" y="11131"/>
                    </a:lnTo>
                    <a:lnTo>
                      <a:pt x="9280" y="10814"/>
                    </a:lnTo>
                    <a:lnTo>
                      <a:pt x="9353" y="10498"/>
                    </a:lnTo>
                    <a:lnTo>
                      <a:pt x="9402" y="10181"/>
                    </a:lnTo>
                    <a:lnTo>
                      <a:pt x="9426" y="9889"/>
                    </a:lnTo>
                    <a:lnTo>
                      <a:pt x="9426" y="9597"/>
                    </a:lnTo>
                    <a:lnTo>
                      <a:pt x="9426" y="9597"/>
                    </a:lnTo>
                    <a:lnTo>
                      <a:pt x="9426" y="9280"/>
                    </a:lnTo>
                    <a:lnTo>
                      <a:pt x="9402" y="8964"/>
                    </a:lnTo>
                    <a:lnTo>
                      <a:pt x="9353" y="8647"/>
                    </a:lnTo>
                    <a:lnTo>
                      <a:pt x="9280" y="8330"/>
                    </a:lnTo>
                    <a:lnTo>
                      <a:pt x="9231" y="8038"/>
                    </a:lnTo>
                    <a:lnTo>
                      <a:pt x="9134" y="7746"/>
                    </a:lnTo>
                    <a:lnTo>
                      <a:pt x="9036" y="7502"/>
                    </a:lnTo>
                    <a:lnTo>
                      <a:pt x="8939" y="7259"/>
                    </a:lnTo>
                    <a:lnTo>
                      <a:pt x="12130" y="4093"/>
                    </a:ln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30"/>
              <p:cNvSpPr/>
              <p:nvPr/>
            </p:nvSpPr>
            <p:spPr>
              <a:xfrm>
                <a:off x="2814912" y="1754062"/>
                <a:ext cx="49950" cy="49950"/>
              </a:xfrm>
              <a:custGeom>
                <a:rect b="b" l="l" r="r" t="t"/>
                <a:pathLst>
                  <a:path extrusionOk="0" fill="none" h="1998" w="1998">
                    <a:moveTo>
                      <a:pt x="1" y="1997"/>
                    </a:moveTo>
                    <a:lnTo>
                      <a:pt x="1998" y="0"/>
                    </a:ln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9" name="Google Shape;189;p30"/>
          <p:cNvGrpSpPr/>
          <p:nvPr/>
        </p:nvGrpSpPr>
        <p:grpSpPr>
          <a:xfrm>
            <a:off x="4638650" y="1088525"/>
            <a:ext cx="353400" cy="343500"/>
            <a:chOff x="308700" y="453100"/>
            <a:chExt cx="353400" cy="343500"/>
          </a:xfrm>
        </p:grpSpPr>
        <p:sp>
          <p:nvSpPr>
            <p:cNvPr id="190" name="Google Shape;190;p30"/>
            <p:cNvSpPr/>
            <p:nvPr/>
          </p:nvSpPr>
          <p:spPr>
            <a:xfrm>
              <a:off x="308700" y="453100"/>
              <a:ext cx="353400" cy="343500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1" name="Google Shape;191;p30"/>
            <p:cNvGrpSpPr/>
            <p:nvPr/>
          </p:nvGrpSpPr>
          <p:grpSpPr>
            <a:xfrm>
              <a:off x="383121" y="507638"/>
              <a:ext cx="214625" cy="214625"/>
              <a:chOff x="2594050" y="1631825"/>
              <a:chExt cx="439625" cy="439625"/>
            </a:xfrm>
          </p:grpSpPr>
          <p:sp>
            <p:nvSpPr>
              <p:cNvPr id="192" name="Google Shape;192;p30"/>
              <p:cNvSpPr/>
              <p:nvPr/>
            </p:nvSpPr>
            <p:spPr>
              <a:xfrm>
                <a:off x="2594050" y="1883300"/>
                <a:ext cx="188175" cy="188150"/>
              </a:xfrm>
              <a:custGeom>
                <a:rect b="b" l="l" r="r" t="t"/>
                <a:pathLst>
                  <a:path extrusionOk="0" fill="none" h="7526" w="7527">
                    <a:moveTo>
                      <a:pt x="5992" y="0"/>
                    </a:moveTo>
                    <a:lnTo>
                      <a:pt x="537" y="6430"/>
                    </a:lnTo>
                    <a:lnTo>
                      <a:pt x="1" y="7526"/>
                    </a:lnTo>
                    <a:lnTo>
                      <a:pt x="1097" y="6990"/>
                    </a:lnTo>
                    <a:lnTo>
                      <a:pt x="7526" y="1534"/>
                    </a:lnTo>
                    <a:lnTo>
                      <a:pt x="5992" y="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30"/>
              <p:cNvSpPr/>
              <p:nvPr/>
            </p:nvSpPr>
            <p:spPr>
              <a:xfrm>
                <a:off x="2857700" y="1631825"/>
                <a:ext cx="175975" cy="176000"/>
              </a:xfrm>
              <a:custGeom>
                <a:rect b="b" l="l" r="r" t="t"/>
                <a:pathLst>
                  <a:path extrusionOk="0" fill="none" h="7040" w="7039">
                    <a:moveTo>
                      <a:pt x="268" y="2704"/>
                    </a:moveTo>
                    <a:lnTo>
                      <a:pt x="4336" y="6771"/>
                    </a:lnTo>
                    <a:lnTo>
                      <a:pt x="4336" y="6771"/>
                    </a:lnTo>
                    <a:lnTo>
                      <a:pt x="4336" y="6771"/>
                    </a:lnTo>
                    <a:lnTo>
                      <a:pt x="4652" y="6917"/>
                    </a:lnTo>
                    <a:lnTo>
                      <a:pt x="4993" y="7015"/>
                    </a:lnTo>
                    <a:lnTo>
                      <a:pt x="5310" y="7039"/>
                    </a:lnTo>
                    <a:lnTo>
                      <a:pt x="5651" y="7039"/>
                    </a:lnTo>
                    <a:lnTo>
                      <a:pt x="5992" y="6966"/>
                    </a:lnTo>
                    <a:lnTo>
                      <a:pt x="6308" y="6844"/>
                    </a:lnTo>
                    <a:lnTo>
                      <a:pt x="6454" y="6747"/>
                    </a:lnTo>
                    <a:lnTo>
                      <a:pt x="6601" y="6674"/>
                    </a:lnTo>
                    <a:lnTo>
                      <a:pt x="6747" y="6552"/>
                    </a:lnTo>
                    <a:lnTo>
                      <a:pt x="6893" y="6430"/>
                    </a:lnTo>
                    <a:lnTo>
                      <a:pt x="6893" y="6430"/>
                    </a:lnTo>
                    <a:lnTo>
                      <a:pt x="6942" y="6357"/>
                    </a:lnTo>
                    <a:lnTo>
                      <a:pt x="7015" y="6260"/>
                    </a:lnTo>
                    <a:lnTo>
                      <a:pt x="7039" y="6138"/>
                    </a:lnTo>
                    <a:lnTo>
                      <a:pt x="7039" y="6041"/>
                    </a:lnTo>
                    <a:lnTo>
                      <a:pt x="7039" y="6041"/>
                    </a:lnTo>
                    <a:lnTo>
                      <a:pt x="7039" y="5943"/>
                    </a:lnTo>
                    <a:lnTo>
                      <a:pt x="7015" y="5846"/>
                    </a:lnTo>
                    <a:lnTo>
                      <a:pt x="6942" y="5748"/>
                    </a:lnTo>
                    <a:lnTo>
                      <a:pt x="6893" y="5651"/>
                    </a:lnTo>
                    <a:lnTo>
                      <a:pt x="1389" y="147"/>
                    </a:lnTo>
                    <a:lnTo>
                      <a:pt x="1389" y="147"/>
                    </a:lnTo>
                    <a:lnTo>
                      <a:pt x="1291" y="98"/>
                    </a:lnTo>
                    <a:lnTo>
                      <a:pt x="1194" y="25"/>
                    </a:lnTo>
                    <a:lnTo>
                      <a:pt x="1096" y="0"/>
                    </a:lnTo>
                    <a:lnTo>
                      <a:pt x="999" y="0"/>
                    </a:lnTo>
                    <a:lnTo>
                      <a:pt x="999" y="0"/>
                    </a:lnTo>
                    <a:lnTo>
                      <a:pt x="902" y="0"/>
                    </a:lnTo>
                    <a:lnTo>
                      <a:pt x="780" y="25"/>
                    </a:lnTo>
                    <a:lnTo>
                      <a:pt x="682" y="98"/>
                    </a:lnTo>
                    <a:lnTo>
                      <a:pt x="609" y="147"/>
                    </a:lnTo>
                    <a:lnTo>
                      <a:pt x="609" y="147"/>
                    </a:lnTo>
                    <a:lnTo>
                      <a:pt x="487" y="293"/>
                    </a:lnTo>
                    <a:lnTo>
                      <a:pt x="366" y="439"/>
                    </a:lnTo>
                    <a:lnTo>
                      <a:pt x="293" y="585"/>
                    </a:lnTo>
                    <a:lnTo>
                      <a:pt x="195" y="731"/>
                    </a:lnTo>
                    <a:lnTo>
                      <a:pt x="73" y="1048"/>
                    </a:lnTo>
                    <a:lnTo>
                      <a:pt x="0" y="1389"/>
                    </a:lnTo>
                    <a:lnTo>
                      <a:pt x="0" y="1730"/>
                    </a:lnTo>
                    <a:lnTo>
                      <a:pt x="25" y="2046"/>
                    </a:lnTo>
                    <a:lnTo>
                      <a:pt x="122" y="2387"/>
                    </a:lnTo>
                    <a:lnTo>
                      <a:pt x="268" y="2704"/>
                    </a:lnTo>
                    <a:lnTo>
                      <a:pt x="268" y="2704"/>
                    </a:lnTo>
                    <a:close/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30"/>
              <p:cNvSpPr/>
              <p:nvPr/>
            </p:nvSpPr>
            <p:spPr>
              <a:xfrm>
                <a:off x="2662850" y="1699400"/>
                <a:ext cx="303250" cy="303250"/>
              </a:xfrm>
              <a:custGeom>
                <a:rect b="b" l="l" r="r" t="t"/>
                <a:pathLst>
                  <a:path extrusionOk="0" fill="none" h="12130" w="12130">
                    <a:moveTo>
                      <a:pt x="8038" y="1"/>
                    </a:moveTo>
                    <a:lnTo>
                      <a:pt x="4872" y="3191"/>
                    </a:lnTo>
                    <a:lnTo>
                      <a:pt x="4872" y="3191"/>
                    </a:lnTo>
                    <a:lnTo>
                      <a:pt x="4628" y="3094"/>
                    </a:lnTo>
                    <a:lnTo>
                      <a:pt x="4385" y="2997"/>
                    </a:lnTo>
                    <a:lnTo>
                      <a:pt x="4092" y="2899"/>
                    </a:lnTo>
                    <a:lnTo>
                      <a:pt x="3800" y="2850"/>
                    </a:lnTo>
                    <a:lnTo>
                      <a:pt x="3484" y="2777"/>
                    </a:lnTo>
                    <a:lnTo>
                      <a:pt x="3167" y="2729"/>
                    </a:lnTo>
                    <a:lnTo>
                      <a:pt x="2850" y="2704"/>
                    </a:lnTo>
                    <a:lnTo>
                      <a:pt x="2534" y="2704"/>
                    </a:lnTo>
                    <a:lnTo>
                      <a:pt x="2534" y="2704"/>
                    </a:lnTo>
                    <a:lnTo>
                      <a:pt x="2241" y="2704"/>
                    </a:lnTo>
                    <a:lnTo>
                      <a:pt x="1949" y="2729"/>
                    </a:lnTo>
                    <a:lnTo>
                      <a:pt x="1633" y="2777"/>
                    </a:lnTo>
                    <a:lnTo>
                      <a:pt x="1316" y="2850"/>
                    </a:lnTo>
                    <a:lnTo>
                      <a:pt x="999" y="2972"/>
                    </a:lnTo>
                    <a:lnTo>
                      <a:pt x="707" y="3094"/>
                    </a:lnTo>
                    <a:lnTo>
                      <a:pt x="415" y="3289"/>
                    </a:lnTo>
                    <a:lnTo>
                      <a:pt x="147" y="3508"/>
                    </a:lnTo>
                    <a:lnTo>
                      <a:pt x="147" y="3508"/>
                    </a:lnTo>
                    <a:lnTo>
                      <a:pt x="74" y="3581"/>
                    </a:lnTo>
                    <a:lnTo>
                      <a:pt x="25" y="3678"/>
                    </a:lnTo>
                    <a:lnTo>
                      <a:pt x="1" y="3776"/>
                    </a:lnTo>
                    <a:lnTo>
                      <a:pt x="1" y="3898"/>
                    </a:lnTo>
                    <a:lnTo>
                      <a:pt x="1" y="3898"/>
                    </a:lnTo>
                    <a:lnTo>
                      <a:pt x="1" y="3995"/>
                    </a:lnTo>
                    <a:lnTo>
                      <a:pt x="25" y="4093"/>
                    </a:lnTo>
                    <a:lnTo>
                      <a:pt x="74" y="4190"/>
                    </a:lnTo>
                    <a:lnTo>
                      <a:pt x="147" y="4287"/>
                    </a:lnTo>
                    <a:lnTo>
                      <a:pt x="7843" y="11984"/>
                    </a:lnTo>
                    <a:lnTo>
                      <a:pt x="7843" y="11984"/>
                    </a:lnTo>
                    <a:lnTo>
                      <a:pt x="7941" y="12057"/>
                    </a:lnTo>
                    <a:lnTo>
                      <a:pt x="8038" y="12105"/>
                    </a:lnTo>
                    <a:lnTo>
                      <a:pt x="8135" y="12130"/>
                    </a:lnTo>
                    <a:lnTo>
                      <a:pt x="8233" y="12130"/>
                    </a:lnTo>
                    <a:lnTo>
                      <a:pt x="8233" y="12130"/>
                    </a:lnTo>
                    <a:lnTo>
                      <a:pt x="8355" y="12130"/>
                    </a:lnTo>
                    <a:lnTo>
                      <a:pt x="8452" y="12105"/>
                    </a:lnTo>
                    <a:lnTo>
                      <a:pt x="8549" y="12057"/>
                    </a:lnTo>
                    <a:lnTo>
                      <a:pt x="8622" y="11984"/>
                    </a:lnTo>
                    <a:lnTo>
                      <a:pt x="8622" y="11984"/>
                    </a:lnTo>
                    <a:lnTo>
                      <a:pt x="8842" y="11716"/>
                    </a:lnTo>
                    <a:lnTo>
                      <a:pt x="9036" y="11423"/>
                    </a:lnTo>
                    <a:lnTo>
                      <a:pt x="9158" y="11131"/>
                    </a:lnTo>
                    <a:lnTo>
                      <a:pt x="9280" y="10814"/>
                    </a:lnTo>
                    <a:lnTo>
                      <a:pt x="9353" y="10498"/>
                    </a:lnTo>
                    <a:lnTo>
                      <a:pt x="9402" y="10181"/>
                    </a:lnTo>
                    <a:lnTo>
                      <a:pt x="9426" y="9889"/>
                    </a:lnTo>
                    <a:lnTo>
                      <a:pt x="9426" y="9597"/>
                    </a:lnTo>
                    <a:lnTo>
                      <a:pt x="9426" y="9597"/>
                    </a:lnTo>
                    <a:lnTo>
                      <a:pt x="9426" y="9280"/>
                    </a:lnTo>
                    <a:lnTo>
                      <a:pt x="9402" y="8964"/>
                    </a:lnTo>
                    <a:lnTo>
                      <a:pt x="9353" y="8647"/>
                    </a:lnTo>
                    <a:lnTo>
                      <a:pt x="9280" y="8330"/>
                    </a:lnTo>
                    <a:lnTo>
                      <a:pt x="9231" y="8038"/>
                    </a:lnTo>
                    <a:lnTo>
                      <a:pt x="9134" y="7746"/>
                    </a:lnTo>
                    <a:lnTo>
                      <a:pt x="9036" y="7502"/>
                    </a:lnTo>
                    <a:lnTo>
                      <a:pt x="8939" y="7259"/>
                    </a:lnTo>
                    <a:lnTo>
                      <a:pt x="12130" y="4093"/>
                    </a:ln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30"/>
              <p:cNvSpPr/>
              <p:nvPr/>
            </p:nvSpPr>
            <p:spPr>
              <a:xfrm>
                <a:off x="2814912" y="1754062"/>
                <a:ext cx="49950" cy="49950"/>
              </a:xfrm>
              <a:custGeom>
                <a:rect b="b" l="l" r="r" t="t"/>
                <a:pathLst>
                  <a:path extrusionOk="0" fill="none" h="1998" w="1998">
                    <a:moveTo>
                      <a:pt x="1" y="1997"/>
                    </a:moveTo>
                    <a:lnTo>
                      <a:pt x="1998" y="0"/>
                    </a:ln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31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75" y="1022500"/>
            <a:ext cx="4605176" cy="2847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1" title="Gráfico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6875" y="1093425"/>
            <a:ext cx="4490401" cy="27762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2" name="Google Shape;202;p31"/>
          <p:cNvGrpSpPr/>
          <p:nvPr/>
        </p:nvGrpSpPr>
        <p:grpSpPr>
          <a:xfrm>
            <a:off x="129450" y="896225"/>
            <a:ext cx="353400" cy="343500"/>
            <a:chOff x="308700" y="453100"/>
            <a:chExt cx="353400" cy="343500"/>
          </a:xfrm>
        </p:grpSpPr>
        <p:sp>
          <p:nvSpPr>
            <p:cNvPr id="203" name="Google Shape;203;p31"/>
            <p:cNvSpPr/>
            <p:nvPr/>
          </p:nvSpPr>
          <p:spPr>
            <a:xfrm>
              <a:off x="308700" y="453100"/>
              <a:ext cx="353400" cy="343500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4" name="Google Shape;204;p31"/>
            <p:cNvGrpSpPr/>
            <p:nvPr/>
          </p:nvGrpSpPr>
          <p:grpSpPr>
            <a:xfrm>
              <a:off x="383121" y="507638"/>
              <a:ext cx="214625" cy="214625"/>
              <a:chOff x="2594050" y="1631825"/>
              <a:chExt cx="439625" cy="439625"/>
            </a:xfrm>
          </p:grpSpPr>
          <p:sp>
            <p:nvSpPr>
              <p:cNvPr id="205" name="Google Shape;205;p31"/>
              <p:cNvSpPr/>
              <p:nvPr/>
            </p:nvSpPr>
            <p:spPr>
              <a:xfrm>
                <a:off x="2594050" y="1883300"/>
                <a:ext cx="188175" cy="188150"/>
              </a:xfrm>
              <a:custGeom>
                <a:rect b="b" l="l" r="r" t="t"/>
                <a:pathLst>
                  <a:path extrusionOk="0" fill="none" h="7526" w="7527">
                    <a:moveTo>
                      <a:pt x="5992" y="0"/>
                    </a:moveTo>
                    <a:lnTo>
                      <a:pt x="537" y="6430"/>
                    </a:lnTo>
                    <a:lnTo>
                      <a:pt x="1" y="7526"/>
                    </a:lnTo>
                    <a:lnTo>
                      <a:pt x="1097" y="6990"/>
                    </a:lnTo>
                    <a:lnTo>
                      <a:pt x="7526" y="1534"/>
                    </a:lnTo>
                    <a:lnTo>
                      <a:pt x="5992" y="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31"/>
              <p:cNvSpPr/>
              <p:nvPr/>
            </p:nvSpPr>
            <p:spPr>
              <a:xfrm>
                <a:off x="2857700" y="1631825"/>
                <a:ext cx="175975" cy="176000"/>
              </a:xfrm>
              <a:custGeom>
                <a:rect b="b" l="l" r="r" t="t"/>
                <a:pathLst>
                  <a:path extrusionOk="0" fill="none" h="7040" w="7039">
                    <a:moveTo>
                      <a:pt x="268" y="2704"/>
                    </a:moveTo>
                    <a:lnTo>
                      <a:pt x="4336" y="6771"/>
                    </a:lnTo>
                    <a:lnTo>
                      <a:pt x="4336" y="6771"/>
                    </a:lnTo>
                    <a:lnTo>
                      <a:pt x="4336" y="6771"/>
                    </a:lnTo>
                    <a:lnTo>
                      <a:pt x="4652" y="6917"/>
                    </a:lnTo>
                    <a:lnTo>
                      <a:pt x="4993" y="7015"/>
                    </a:lnTo>
                    <a:lnTo>
                      <a:pt x="5310" y="7039"/>
                    </a:lnTo>
                    <a:lnTo>
                      <a:pt x="5651" y="7039"/>
                    </a:lnTo>
                    <a:lnTo>
                      <a:pt x="5992" y="6966"/>
                    </a:lnTo>
                    <a:lnTo>
                      <a:pt x="6308" y="6844"/>
                    </a:lnTo>
                    <a:lnTo>
                      <a:pt x="6454" y="6747"/>
                    </a:lnTo>
                    <a:lnTo>
                      <a:pt x="6601" y="6674"/>
                    </a:lnTo>
                    <a:lnTo>
                      <a:pt x="6747" y="6552"/>
                    </a:lnTo>
                    <a:lnTo>
                      <a:pt x="6893" y="6430"/>
                    </a:lnTo>
                    <a:lnTo>
                      <a:pt x="6893" y="6430"/>
                    </a:lnTo>
                    <a:lnTo>
                      <a:pt x="6942" y="6357"/>
                    </a:lnTo>
                    <a:lnTo>
                      <a:pt x="7015" y="6260"/>
                    </a:lnTo>
                    <a:lnTo>
                      <a:pt x="7039" y="6138"/>
                    </a:lnTo>
                    <a:lnTo>
                      <a:pt x="7039" y="6041"/>
                    </a:lnTo>
                    <a:lnTo>
                      <a:pt x="7039" y="6041"/>
                    </a:lnTo>
                    <a:lnTo>
                      <a:pt x="7039" y="5943"/>
                    </a:lnTo>
                    <a:lnTo>
                      <a:pt x="7015" y="5846"/>
                    </a:lnTo>
                    <a:lnTo>
                      <a:pt x="6942" y="5748"/>
                    </a:lnTo>
                    <a:lnTo>
                      <a:pt x="6893" y="5651"/>
                    </a:lnTo>
                    <a:lnTo>
                      <a:pt x="1389" y="147"/>
                    </a:lnTo>
                    <a:lnTo>
                      <a:pt x="1389" y="147"/>
                    </a:lnTo>
                    <a:lnTo>
                      <a:pt x="1291" y="98"/>
                    </a:lnTo>
                    <a:lnTo>
                      <a:pt x="1194" y="25"/>
                    </a:lnTo>
                    <a:lnTo>
                      <a:pt x="1096" y="0"/>
                    </a:lnTo>
                    <a:lnTo>
                      <a:pt x="999" y="0"/>
                    </a:lnTo>
                    <a:lnTo>
                      <a:pt x="999" y="0"/>
                    </a:lnTo>
                    <a:lnTo>
                      <a:pt x="902" y="0"/>
                    </a:lnTo>
                    <a:lnTo>
                      <a:pt x="780" y="25"/>
                    </a:lnTo>
                    <a:lnTo>
                      <a:pt x="682" y="98"/>
                    </a:lnTo>
                    <a:lnTo>
                      <a:pt x="609" y="147"/>
                    </a:lnTo>
                    <a:lnTo>
                      <a:pt x="609" y="147"/>
                    </a:lnTo>
                    <a:lnTo>
                      <a:pt x="487" y="293"/>
                    </a:lnTo>
                    <a:lnTo>
                      <a:pt x="366" y="439"/>
                    </a:lnTo>
                    <a:lnTo>
                      <a:pt x="293" y="585"/>
                    </a:lnTo>
                    <a:lnTo>
                      <a:pt x="195" y="731"/>
                    </a:lnTo>
                    <a:lnTo>
                      <a:pt x="73" y="1048"/>
                    </a:lnTo>
                    <a:lnTo>
                      <a:pt x="0" y="1389"/>
                    </a:lnTo>
                    <a:lnTo>
                      <a:pt x="0" y="1730"/>
                    </a:lnTo>
                    <a:lnTo>
                      <a:pt x="25" y="2046"/>
                    </a:lnTo>
                    <a:lnTo>
                      <a:pt x="122" y="2387"/>
                    </a:lnTo>
                    <a:lnTo>
                      <a:pt x="268" y="2704"/>
                    </a:lnTo>
                    <a:lnTo>
                      <a:pt x="268" y="2704"/>
                    </a:lnTo>
                    <a:close/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31"/>
              <p:cNvSpPr/>
              <p:nvPr/>
            </p:nvSpPr>
            <p:spPr>
              <a:xfrm>
                <a:off x="2662850" y="1699400"/>
                <a:ext cx="303250" cy="303250"/>
              </a:xfrm>
              <a:custGeom>
                <a:rect b="b" l="l" r="r" t="t"/>
                <a:pathLst>
                  <a:path extrusionOk="0" fill="none" h="12130" w="12130">
                    <a:moveTo>
                      <a:pt x="8038" y="1"/>
                    </a:moveTo>
                    <a:lnTo>
                      <a:pt x="4872" y="3191"/>
                    </a:lnTo>
                    <a:lnTo>
                      <a:pt x="4872" y="3191"/>
                    </a:lnTo>
                    <a:lnTo>
                      <a:pt x="4628" y="3094"/>
                    </a:lnTo>
                    <a:lnTo>
                      <a:pt x="4385" y="2997"/>
                    </a:lnTo>
                    <a:lnTo>
                      <a:pt x="4092" y="2899"/>
                    </a:lnTo>
                    <a:lnTo>
                      <a:pt x="3800" y="2850"/>
                    </a:lnTo>
                    <a:lnTo>
                      <a:pt x="3484" y="2777"/>
                    </a:lnTo>
                    <a:lnTo>
                      <a:pt x="3167" y="2729"/>
                    </a:lnTo>
                    <a:lnTo>
                      <a:pt x="2850" y="2704"/>
                    </a:lnTo>
                    <a:lnTo>
                      <a:pt x="2534" y="2704"/>
                    </a:lnTo>
                    <a:lnTo>
                      <a:pt x="2534" y="2704"/>
                    </a:lnTo>
                    <a:lnTo>
                      <a:pt x="2241" y="2704"/>
                    </a:lnTo>
                    <a:lnTo>
                      <a:pt x="1949" y="2729"/>
                    </a:lnTo>
                    <a:lnTo>
                      <a:pt x="1633" y="2777"/>
                    </a:lnTo>
                    <a:lnTo>
                      <a:pt x="1316" y="2850"/>
                    </a:lnTo>
                    <a:lnTo>
                      <a:pt x="999" y="2972"/>
                    </a:lnTo>
                    <a:lnTo>
                      <a:pt x="707" y="3094"/>
                    </a:lnTo>
                    <a:lnTo>
                      <a:pt x="415" y="3289"/>
                    </a:lnTo>
                    <a:lnTo>
                      <a:pt x="147" y="3508"/>
                    </a:lnTo>
                    <a:lnTo>
                      <a:pt x="147" y="3508"/>
                    </a:lnTo>
                    <a:lnTo>
                      <a:pt x="74" y="3581"/>
                    </a:lnTo>
                    <a:lnTo>
                      <a:pt x="25" y="3678"/>
                    </a:lnTo>
                    <a:lnTo>
                      <a:pt x="1" y="3776"/>
                    </a:lnTo>
                    <a:lnTo>
                      <a:pt x="1" y="3898"/>
                    </a:lnTo>
                    <a:lnTo>
                      <a:pt x="1" y="3898"/>
                    </a:lnTo>
                    <a:lnTo>
                      <a:pt x="1" y="3995"/>
                    </a:lnTo>
                    <a:lnTo>
                      <a:pt x="25" y="4093"/>
                    </a:lnTo>
                    <a:lnTo>
                      <a:pt x="74" y="4190"/>
                    </a:lnTo>
                    <a:lnTo>
                      <a:pt x="147" y="4287"/>
                    </a:lnTo>
                    <a:lnTo>
                      <a:pt x="7843" y="11984"/>
                    </a:lnTo>
                    <a:lnTo>
                      <a:pt x="7843" y="11984"/>
                    </a:lnTo>
                    <a:lnTo>
                      <a:pt x="7941" y="12057"/>
                    </a:lnTo>
                    <a:lnTo>
                      <a:pt x="8038" y="12105"/>
                    </a:lnTo>
                    <a:lnTo>
                      <a:pt x="8135" y="12130"/>
                    </a:lnTo>
                    <a:lnTo>
                      <a:pt x="8233" y="12130"/>
                    </a:lnTo>
                    <a:lnTo>
                      <a:pt x="8233" y="12130"/>
                    </a:lnTo>
                    <a:lnTo>
                      <a:pt x="8355" y="12130"/>
                    </a:lnTo>
                    <a:lnTo>
                      <a:pt x="8452" y="12105"/>
                    </a:lnTo>
                    <a:lnTo>
                      <a:pt x="8549" y="12057"/>
                    </a:lnTo>
                    <a:lnTo>
                      <a:pt x="8622" y="11984"/>
                    </a:lnTo>
                    <a:lnTo>
                      <a:pt x="8622" y="11984"/>
                    </a:lnTo>
                    <a:lnTo>
                      <a:pt x="8842" y="11716"/>
                    </a:lnTo>
                    <a:lnTo>
                      <a:pt x="9036" y="11423"/>
                    </a:lnTo>
                    <a:lnTo>
                      <a:pt x="9158" y="11131"/>
                    </a:lnTo>
                    <a:lnTo>
                      <a:pt x="9280" y="10814"/>
                    </a:lnTo>
                    <a:lnTo>
                      <a:pt x="9353" y="10498"/>
                    </a:lnTo>
                    <a:lnTo>
                      <a:pt x="9402" y="10181"/>
                    </a:lnTo>
                    <a:lnTo>
                      <a:pt x="9426" y="9889"/>
                    </a:lnTo>
                    <a:lnTo>
                      <a:pt x="9426" y="9597"/>
                    </a:lnTo>
                    <a:lnTo>
                      <a:pt x="9426" y="9597"/>
                    </a:lnTo>
                    <a:lnTo>
                      <a:pt x="9426" y="9280"/>
                    </a:lnTo>
                    <a:lnTo>
                      <a:pt x="9402" y="8964"/>
                    </a:lnTo>
                    <a:lnTo>
                      <a:pt x="9353" y="8647"/>
                    </a:lnTo>
                    <a:lnTo>
                      <a:pt x="9280" y="8330"/>
                    </a:lnTo>
                    <a:lnTo>
                      <a:pt x="9231" y="8038"/>
                    </a:lnTo>
                    <a:lnTo>
                      <a:pt x="9134" y="7746"/>
                    </a:lnTo>
                    <a:lnTo>
                      <a:pt x="9036" y="7502"/>
                    </a:lnTo>
                    <a:lnTo>
                      <a:pt x="8939" y="7259"/>
                    </a:lnTo>
                    <a:lnTo>
                      <a:pt x="12130" y="4093"/>
                    </a:ln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31"/>
              <p:cNvSpPr/>
              <p:nvPr/>
            </p:nvSpPr>
            <p:spPr>
              <a:xfrm>
                <a:off x="2814912" y="1754062"/>
                <a:ext cx="49950" cy="49950"/>
              </a:xfrm>
              <a:custGeom>
                <a:rect b="b" l="l" r="r" t="t"/>
                <a:pathLst>
                  <a:path extrusionOk="0" fill="none" h="1998" w="1998">
                    <a:moveTo>
                      <a:pt x="1" y="1997"/>
                    </a:moveTo>
                    <a:lnTo>
                      <a:pt x="1998" y="0"/>
                    </a:ln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9" name="Google Shape;209;p31"/>
          <p:cNvGrpSpPr/>
          <p:nvPr/>
        </p:nvGrpSpPr>
        <p:grpSpPr>
          <a:xfrm>
            <a:off x="4738225" y="1093425"/>
            <a:ext cx="353400" cy="343500"/>
            <a:chOff x="308700" y="453100"/>
            <a:chExt cx="353400" cy="343500"/>
          </a:xfrm>
        </p:grpSpPr>
        <p:sp>
          <p:nvSpPr>
            <p:cNvPr id="210" name="Google Shape;210;p31"/>
            <p:cNvSpPr/>
            <p:nvPr/>
          </p:nvSpPr>
          <p:spPr>
            <a:xfrm>
              <a:off x="308700" y="453100"/>
              <a:ext cx="353400" cy="343500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1" name="Google Shape;211;p31"/>
            <p:cNvGrpSpPr/>
            <p:nvPr/>
          </p:nvGrpSpPr>
          <p:grpSpPr>
            <a:xfrm>
              <a:off x="383121" y="507638"/>
              <a:ext cx="214625" cy="214625"/>
              <a:chOff x="2594050" y="1631825"/>
              <a:chExt cx="439625" cy="439625"/>
            </a:xfrm>
          </p:grpSpPr>
          <p:sp>
            <p:nvSpPr>
              <p:cNvPr id="212" name="Google Shape;212;p31"/>
              <p:cNvSpPr/>
              <p:nvPr/>
            </p:nvSpPr>
            <p:spPr>
              <a:xfrm>
                <a:off x="2594050" y="1883300"/>
                <a:ext cx="188175" cy="188150"/>
              </a:xfrm>
              <a:custGeom>
                <a:rect b="b" l="l" r="r" t="t"/>
                <a:pathLst>
                  <a:path extrusionOk="0" fill="none" h="7526" w="7527">
                    <a:moveTo>
                      <a:pt x="5992" y="0"/>
                    </a:moveTo>
                    <a:lnTo>
                      <a:pt x="537" y="6430"/>
                    </a:lnTo>
                    <a:lnTo>
                      <a:pt x="1" y="7526"/>
                    </a:lnTo>
                    <a:lnTo>
                      <a:pt x="1097" y="6990"/>
                    </a:lnTo>
                    <a:lnTo>
                      <a:pt x="7526" y="1534"/>
                    </a:lnTo>
                    <a:lnTo>
                      <a:pt x="5992" y="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31"/>
              <p:cNvSpPr/>
              <p:nvPr/>
            </p:nvSpPr>
            <p:spPr>
              <a:xfrm>
                <a:off x="2857700" y="1631825"/>
                <a:ext cx="175975" cy="176000"/>
              </a:xfrm>
              <a:custGeom>
                <a:rect b="b" l="l" r="r" t="t"/>
                <a:pathLst>
                  <a:path extrusionOk="0" fill="none" h="7040" w="7039">
                    <a:moveTo>
                      <a:pt x="268" y="2704"/>
                    </a:moveTo>
                    <a:lnTo>
                      <a:pt x="4336" y="6771"/>
                    </a:lnTo>
                    <a:lnTo>
                      <a:pt x="4336" y="6771"/>
                    </a:lnTo>
                    <a:lnTo>
                      <a:pt x="4336" y="6771"/>
                    </a:lnTo>
                    <a:lnTo>
                      <a:pt x="4652" y="6917"/>
                    </a:lnTo>
                    <a:lnTo>
                      <a:pt x="4993" y="7015"/>
                    </a:lnTo>
                    <a:lnTo>
                      <a:pt x="5310" y="7039"/>
                    </a:lnTo>
                    <a:lnTo>
                      <a:pt x="5651" y="7039"/>
                    </a:lnTo>
                    <a:lnTo>
                      <a:pt x="5992" y="6966"/>
                    </a:lnTo>
                    <a:lnTo>
                      <a:pt x="6308" y="6844"/>
                    </a:lnTo>
                    <a:lnTo>
                      <a:pt x="6454" y="6747"/>
                    </a:lnTo>
                    <a:lnTo>
                      <a:pt x="6601" y="6674"/>
                    </a:lnTo>
                    <a:lnTo>
                      <a:pt x="6747" y="6552"/>
                    </a:lnTo>
                    <a:lnTo>
                      <a:pt x="6893" y="6430"/>
                    </a:lnTo>
                    <a:lnTo>
                      <a:pt x="6893" y="6430"/>
                    </a:lnTo>
                    <a:lnTo>
                      <a:pt x="6942" y="6357"/>
                    </a:lnTo>
                    <a:lnTo>
                      <a:pt x="7015" y="6260"/>
                    </a:lnTo>
                    <a:lnTo>
                      <a:pt x="7039" y="6138"/>
                    </a:lnTo>
                    <a:lnTo>
                      <a:pt x="7039" y="6041"/>
                    </a:lnTo>
                    <a:lnTo>
                      <a:pt x="7039" y="6041"/>
                    </a:lnTo>
                    <a:lnTo>
                      <a:pt x="7039" y="5943"/>
                    </a:lnTo>
                    <a:lnTo>
                      <a:pt x="7015" y="5846"/>
                    </a:lnTo>
                    <a:lnTo>
                      <a:pt x="6942" y="5748"/>
                    </a:lnTo>
                    <a:lnTo>
                      <a:pt x="6893" y="5651"/>
                    </a:lnTo>
                    <a:lnTo>
                      <a:pt x="1389" y="147"/>
                    </a:lnTo>
                    <a:lnTo>
                      <a:pt x="1389" y="147"/>
                    </a:lnTo>
                    <a:lnTo>
                      <a:pt x="1291" y="98"/>
                    </a:lnTo>
                    <a:lnTo>
                      <a:pt x="1194" y="25"/>
                    </a:lnTo>
                    <a:lnTo>
                      <a:pt x="1096" y="0"/>
                    </a:lnTo>
                    <a:lnTo>
                      <a:pt x="999" y="0"/>
                    </a:lnTo>
                    <a:lnTo>
                      <a:pt x="999" y="0"/>
                    </a:lnTo>
                    <a:lnTo>
                      <a:pt x="902" y="0"/>
                    </a:lnTo>
                    <a:lnTo>
                      <a:pt x="780" y="25"/>
                    </a:lnTo>
                    <a:lnTo>
                      <a:pt x="682" y="98"/>
                    </a:lnTo>
                    <a:lnTo>
                      <a:pt x="609" y="147"/>
                    </a:lnTo>
                    <a:lnTo>
                      <a:pt x="609" y="147"/>
                    </a:lnTo>
                    <a:lnTo>
                      <a:pt x="487" y="293"/>
                    </a:lnTo>
                    <a:lnTo>
                      <a:pt x="366" y="439"/>
                    </a:lnTo>
                    <a:lnTo>
                      <a:pt x="293" y="585"/>
                    </a:lnTo>
                    <a:lnTo>
                      <a:pt x="195" y="731"/>
                    </a:lnTo>
                    <a:lnTo>
                      <a:pt x="73" y="1048"/>
                    </a:lnTo>
                    <a:lnTo>
                      <a:pt x="0" y="1389"/>
                    </a:lnTo>
                    <a:lnTo>
                      <a:pt x="0" y="1730"/>
                    </a:lnTo>
                    <a:lnTo>
                      <a:pt x="25" y="2046"/>
                    </a:lnTo>
                    <a:lnTo>
                      <a:pt x="122" y="2387"/>
                    </a:lnTo>
                    <a:lnTo>
                      <a:pt x="268" y="2704"/>
                    </a:lnTo>
                    <a:lnTo>
                      <a:pt x="268" y="2704"/>
                    </a:lnTo>
                    <a:close/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31"/>
              <p:cNvSpPr/>
              <p:nvPr/>
            </p:nvSpPr>
            <p:spPr>
              <a:xfrm>
                <a:off x="2662850" y="1699400"/>
                <a:ext cx="303250" cy="303250"/>
              </a:xfrm>
              <a:custGeom>
                <a:rect b="b" l="l" r="r" t="t"/>
                <a:pathLst>
                  <a:path extrusionOk="0" fill="none" h="12130" w="12130">
                    <a:moveTo>
                      <a:pt x="8038" y="1"/>
                    </a:moveTo>
                    <a:lnTo>
                      <a:pt x="4872" y="3191"/>
                    </a:lnTo>
                    <a:lnTo>
                      <a:pt x="4872" y="3191"/>
                    </a:lnTo>
                    <a:lnTo>
                      <a:pt x="4628" y="3094"/>
                    </a:lnTo>
                    <a:lnTo>
                      <a:pt x="4385" y="2997"/>
                    </a:lnTo>
                    <a:lnTo>
                      <a:pt x="4092" y="2899"/>
                    </a:lnTo>
                    <a:lnTo>
                      <a:pt x="3800" y="2850"/>
                    </a:lnTo>
                    <a:lnTo>
                      <a:pt x="3484" y="2777"/>
                    </a:lnTo>
                    <a:lnTo>
                      <a:pt x="3167" y="2729"/>
                    </a:lnTo>
                    <a:lnTo>
                      <a:pt x="2850" y="2704"/>
                    </a:lnTo>
                    <a:lnTo>
                      <a:pt x="2534" y="2704"/>
                    </a:lnTo>
                    <a:lnTo>
                      <a:pt x="2534" y="2704"/>
                    </a:lnTo>
                    <a:lnTo>
                      <a:pt x="2241" y="2704"/>
                    </a:lnTo>
                    <a:lnTo>
                      <a:pt x="1949" y="2729"/>
                    </a:lnTo>
                    <a:lnTo>
                      <a:pt x="1633" y="2777"/>
                    </a:lnTo>
                    <a:lnTo>
                      <a:pt x="1316" y="2850"/>
                    </a:lnTo>
                    <a:lnTo>
                      <a:pt x="999" y="2972"/>
                    </a:lnTo>
                    <a:lnTo>
                      <a:pt x="707" y="3094"/>
                    </a:lnTo>
                    <a:lnTo>
                      <a:pt x="415" y="3289"/>
                    </a:lnTo>
                    <a:lnTo>
                      <a:pt x="147" y="3508"/>
                    </a:lnTo>
                    <a:lnTo>
                      <a:pt x="147" y="3508"/>
                    </a:lnTo>
                    <a:lnTo>
                      <a:pt x="74" y="3581"/>
                    </a:lnTo>
                    <a:lnTo>
                      <a:pt x="25" y="3678"/>
                    </a:lnTo>
                    <a:lnTo>
                      <a:pt x="1" y="3776"/>
                    </a:lnTo>
                    <a:lnTo>
                      <a:pt x="1" y="3898"/>
                    </a:lnTo>
                    <a:lnTo>
                      <a:pt x="1" y="3898"/>
                    </a:lnTo>
                    <a:lnTo>
                      <a:pt x="1" y="3995"/>
                    </a:lnTo>
                    <a:lnTo>
                      <a:pt x="25" y="4093"/>
                    </a:lnTo>
                    <a:lnTo>
                      <a:pt x="74" y="4190"/>
                    </a:lnTo>
                    <a:lnTo>
                      <a:pt x="147" y="4287"/>
                    </a:lnTo>
                    <a:lnTo>
                      <a:pt x="7843" y="11984"/>
                    </a:lnTo>
                    <a:lnTo>
                      <a:pt x="7843" y="11984"/>
                    </a:lnTo>
                    <a:lnTo>
                      <a:pt x="7941" y="12057"/>
                    </a:lnTo>
                    <a:lnTo>
                      <a:pt x="8038" y="12105"/>
                    </a:lnTo>
                    <a:lnTo>
                      <a:pt x="8135" y="12130"/>
                    </a:lnTo>
                    <a:lnTo>
                      <a:pt x="8233" y="12130"/>
                    </a:lnTo>
                    <a:lnTo>
                      <a:pt x="8233" y="12130"/>
                    </a:lnTo>
                    <a:lnTo>
                      <a:pt x="8355" y="12130"/>
                    </a:lnTo>
                    <a:lnTo>
                      <a:pt x="8452" y="12105"/>
                    </a:lnTo>
                    <a:lnTo>
                      <a:pt x="8549" y="12057"/>
                    </a:lnTo>
                    <a:lnTo>
                      <a:pt x="8622" y="11984"/>
                    </a:lnTo>
                    <a:lnTo>
                      <a:pt x="8622" y="11984"/>
                    </a:lnTo>
                    <a:lnTo>
                      <a:pt x="8842" y="11716"/>
                    </a:lnTo>
                    <a:lnTo>
                      <a:pt x="9036" y="11423"/>
                    </a:lnTo>
                    <a:lnTo>
                      <a:pt x="9158" y="11131"/>
                    </a:lnTo>
                    <a:lnTo>
                      <a:pt x="9280" y="10814"/>
                    </a:lnTo>
                    <a:lnTo>
                      <a:pt x="9353" y="10498"/>
                    </a:lnTo>
                    <a:lnTo>
                      <a:pt x="9402" y="10181"/>
                    </a:lnTo>
                    <a:lnTo>
                      <a:pt x="9426" y="9889"/>
                    </a:lnTo>
                    <a:lnTo>
                      <a:pt x="9426" y="9597"/>
                    </a:lnTo>
                    <a:lnTo>
                      <a:pt x="9426" y="9597"/>
                    </a:lnTo>
                    <a:lnTo>
                      <a:pt x="9426" y="9280"/>
                    </a:lnTo>
                    <a:lnTo>
                      <a:pt x="9402" y="8964"/>
                    </a:lnTo>
                    <a:lnTo>
                      <a:pt x="9353" y="8647"/>
                    </a:lnTo>
                    <a:lnTo>
                      <a:pt x="9280" y="8330"/>
                    </a:lnTo>
                    <a:lnTo>
                      <a:pt x="9231" y="8038"/>
                    </a:lnTo>
                    <a:lnTo>
                      <a:pt x="9134" y="7746"/>
                    </a:lnTo>
                    <a:lnTo>
                      <a:pt x="9036" y="7502"/>
                    </a:lnTo>
                    <a:lnTo>
                      <a:pt x="8939" y="7259"/>
                    </a:lnTo>
                    <a:lnTo>
                      <a:pt x="12130" y="4093"/>
                    </a:ln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31"/>
              <p:cNvSpPr/>
              <p:nvPr/>
            </p:nvSpPr>
            <p:spPr>
              <a:xfrm>
                <a:off x="2814912" y="1754062"/>
                <a:ext cx="49950" cy="49950"/>
              </a:xfrm>
              <a:custGeom>
                <a:rect b="b" l="l" r="r" t="t"/>
                <a:pathLst>
                  <a:path extrusionOk="0" fill="none" h="1998" w="1998">
                    <a:moveTo>
                      <a:pt x="1" y="1997"/>
                    </a:moveTo>
                    <a:lnTo>
                      <a:pt x="1998" y="0"/>
                    </a:ln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0" name="Google Shape;220;p32"/>
          <p:cNvGraphicFramePr/>
          <p:nvPr/>
        </p:nvGraphicFramePr>
        <p:xfrm>
          <a:off x="735225" y="2647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{45591DB2-CC4C-49F7-96AC-D83A85D49618}</a:tableStyleId>
              </a:tblPr>
              <a:tblGrid>
                <a:gridCol w="913125"/>
                <a:gridCol w="2456225"/>
                <a:gridCol w="3031475"/>
                <a:gridCol w="1214400"/>
              </a:tblGrid>
              <a:tr h="502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s-419" sz="1100">
                          <a:solidFill>
                            <a:srgbClr val="FFFFFF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País</a:t>
                      </a:r>
                      <a:endParaRPr b="1" i="1" sz="1100">
                        <a:solidFill>
                          <a:srgbClr val="FFFFFF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8093B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5B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100">
                          <a:solidFill>
                            <a:srgbClr val="FFFFFF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Suma del acumulado del exceso de mortalidad</a:t>
                      </a:r>
                      <a:endParaRPr b="1" sz="1100">
                        <a:solidFill>
                          <a:srgbClr val="FFFFFF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8093B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5B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100">
                          <a:solidFill>
                            <a:srgbClr val="FFFFFF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Suma del acumulado total de muertes reportadas por covid</a:t>
                      </a:r>
                      <a:endParaRPr b="1" sz="1100">
                        <a:solidFill>
                          <a:srgbClr val="FFFFFF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8093B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5B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100">
                          <a:solidFill>
                            <a:srgbClr val="FFFFFF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Diferencia</a:t>
                      </a:r>
                      <a:endParaRPr b="1" sz="1100">
                        <a:solidFill>
                          <a:srgbClr val="FFFFFF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8093B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5BFC"/>
                    </a:solidFill>
                  </a:tcPr>
                </a:tc>
              </a:tr>
              <a:tr h="2743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Chile</a:t>
                      </a:r>
                      <a:endParaRPr sz="11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8093B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9.473,965</a:t>
                      </a:r>
                      <a:endParaRPr sz="11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8093B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8.206,482</a:t>
                      </a:r>
                      <a:endParaRPr sz="11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8093B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1.267,483</a:t>
                      </a:r>
                      <a:endParaRPr sz="11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8093B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743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Colombia</a:t>
                      </a:r>
                      <a:endParaRPr sz="11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7.691,985</a:t>
                      </a:r>
                      <a:endParaRPr sz="11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5.141,724</a:t>
                      </a:r>
                      <a:endParaRPr sz="11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2.550,261</a:t>
                      </a:r>
                      <a:endParaRPr sz="11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743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México</a:t>
                      </a:r>
                      <a:endParaRPr sz="11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22.363,5872</a:t>
                      </a:r>
                      <a:endParaRPr sz="11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8.394,6704</a:t>
                      </a:r>
                      <a:endParaRPr sz="11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13.968,9168</a:t>
                      </a:r>
                      <a:endParaRPr sz="11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743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Perú</a:t>
                      </a:r>
                      <a:endParaRPr sz="11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32.377,529</a:t>
                      </a:r>
                      <a:endParaRPr sz="11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29.000,766</a:t>
                      </a:r>
                      <a:endParaRPr sz="11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3.376,763</a:t>
                      </a:r>
                      <a:endParaRPr sz="11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743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1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Suma total</a:t>
                      </a:r>
                      <a:endParaRPr b="1" sz="11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E8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1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71.907,0654</a:t>
                      </a:r>
                      <a:endParaRPr b="1" sz="11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E8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1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50.743,6425</a:t>
                      </a:r>
                      <a:endParaRPr b="1" sz="11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E8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1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21.163,4229</a:t>
                      </a:r>
                      <a:endParaRPr b="1" sz="11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E8D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1" name="Google Shape;221;p32"/>
          <p:cNvGraphicFramePr/>
          <p:nvPr/>
        </p:nvGraphicFramePr>
        <p:xfrm>
          <a:off x="735225" y="566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{45591DB2-CC4C-49F7-96AC-D83A85D49618}</a:tableStyleId>
              </a:tblPr>
              <a:tblGrid>
                <a:gridCol w="913100"/>
                <a:gridCol w="2456225"/>
                <a:gridCol w="3031475"/>
                <a:gridCol w="1214425"/>
              </a:tblGrid>
              <a:tr h="463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s-419" sz="1100">
                          <a:solidFill>
                            <a:srgbClr val="FFFFFF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País</a:t>
                      </a:r>
                      <a:endParaRPr b="1" i="1" sz="1100">
                        <a:solidFill>
                          <a:srgbClr val="FFFFFF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5B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100">
                          <a:solidFill>
                            <a:srgbClr val="FFFFFF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Suma de normalizar el exceso de muertes por cada 100 mil habitantes</a:t>
                      </a:r>
                      <a:endParaRPr b="1" sz="1100">
                        <a:solidFill>
                          <a:srgbClr val="FFFFFF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5B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100">
                          <a:solidFill>
                            <a:srgbClr val="FFFFFF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Suma de normalizar las muertes reportadas por COVID-19 por cada 100 mil habitantes</a:t>
                      </a:r>
                      <a:endParaRPr b="1" sz="1100">
                        <a:solidFill>
                          <a:srgbClr val="FFFFFF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5B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100">
                          <a:solidFill>
                            <a:srgbClr val="FFFFFF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Diferencia</a:t>
                      </a:r>
                      <a:endParaRPr b="1" sz="1100">
                        <a:solidFill>
                          <a:srgbClr val="FFFFFF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5BFC"/>
                    </a:solidFill>
                  </a:tcPr>
                </a:tc>
              </a:tr>
              <a:tr h="253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Chile</a:t>
                      </a:r>
                      <a:endParaRPr sz="11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223,340</a:t>
                      </a:r>
                      <a:endParaRPr sz="11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196,066</a:t>
                      </a:r>
                      <a:endParaRPr sz="11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27,273</a:t>
                      </a:r>
                      <a:endParaRPr sz="11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3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Colombia</a:t>
                      </a:r>
                      <a:endParaRPr sz="11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286,036</a:t>
                      </a:r>
                      <a:endParaRPr sz="11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194,933</a:t>
                      </a:r>
                      <a:endParaRPr sz="11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91,103</a:t>
                      </a:r>
                      <a:endParaRPr sz="11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3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México</a:t>
                      </a:r>
                      <a:endParaRPr sz="11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523,2386</a:t>
                      </a:r>
                      <a:endParaRPr sz="11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213,2729</a:t>
                      </a:r>
                      <a:endParaRPr sz="11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309,9657</a:t>
                      </a:r>
                      <a:endParaRPr sz="11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3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Perú</a:t>
                      </a:r>
                      <a:endParaRPr sz="11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691,605</a:t>
                      </a:r>
                      <a:endParaRPr sz="11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600,268</a:t>
                      </a:r>
                      <a:endParaRPr sz="11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91,337</a:t>
                      </a:r>
                      <a:endParaRPr sz="11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3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1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Suma total</a:t>
                      </a:r>
                      <a:endParaRPr b="1" sz="11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E8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1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1.724,2200</a:t>
                      </a:r>
                      <a:endParaRPr b="1" sz="11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E8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1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1.204,5406</a:t>
                      </a:r>
                      <a:endParaRPr b="1" sz="11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E8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1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519,6794</a:t>
                      </a:r>
                      <a:endParaRPr b="1" sz="11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E8D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33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426" y="197200"/>
            <a:ext cx="7391152" cy="457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34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4962" y="294463"/>
            <a:ext cx="7374073" cy="455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Viola template">
  <a:themeElements>
    <a:clrScheme name="Custom 347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