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3"/>
  </p:normalViewPr>
  <p:slideViewPr>
    <p:cSldViewPr snapToGrid="0">
      <p:cViewPr varScale="1">
        <p:scale>
          <a:sx n="76" d="100"/>
          <a:sy n="76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A1906-EAF2-B474-775D-0BAE37357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4CE357-60B4-3D65-8B90-6D8614034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E01D2C-4904-2C08-D8CE-D16D846F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2072-A5A2-3A49-8567-5E386BD38386}" type="datetimeFigureOut">
              <a:rPr lang="es-MX" smtClean="0"/>
              <a:t>03/04/23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04F49-0D8B-1230-3696-FC7A97B4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B42331-7485-2F79-CAFE-C0D7979C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DC12-E42D-754A-868B-5F722E0DF6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84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C9806-5CC4-A4B1-0B5A-1AFF2AC9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719D7B-2A7A-27E7-40E1-E2AB26C67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7310F-7D1A-7382-6A03-169AB6C6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2072-A5A2-3A49-8567-5E386BD38386}" type="datetimeFigureOut">
              <a:rPr lang="es-MX" smtClean="0"/>
              <a:t>03/04/23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8DC839-29AA-0C66-6BC4-ACB264C4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63678F-1079-9810-1FAF-D0DB5A0C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DC12-E42D-754A-868B-5F722E0DF6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670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C9CD1B-3401-005F-6236-AFEB304D9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8AD904-2B8E-454B-5738-20F6A1D9F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938480-6185-A83D-6448-8F957051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2072-A5A2-3A49-8567-5E386BD38386}" type="datetimeFigureOut">
              <a:rPr lang="es-MX" smtClean="0"/>
              <a:t>03/04/23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671ABD-FB4F-7FFF-38E7-0DFF0E31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C571F6-B400-DF84-93A6-93E62F7D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DC12-E42D-754A-868B-5F722E0DF6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80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EDE78-4EA4-7C18-161E-70123DF8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AF7B68-96BC-2B32-824D-A6388E2D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412DD-EEBE-BEDA-A23D-7A5163A9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2072-A5A2-3A49-8567-5E386BD38386}" type="datetimeFigureOut">
              <a:rPr lang="es-MX" smtClean="0"/>
              <a:t>03/04/23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12CC69-14DF-00E8-A3BE-83878A55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6684C6-459D-8D25-104C-6953192F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DC12-E42D-754A-868B-5F722E0DF6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648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8777C-9A2F-1A18-1503-007A0FFB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CDE572-B40E-782F-E0E6-FEC8D8B1C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97A43C-6861-7FF4-B57D-A1C5F23C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2072-A5A2-3A49-8567-5E386BD38386}" type="datetimeFigureOut">
              <a:rPr lang="es-MX" smtClean="0"/>
              <a:t>03/04/23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232568-8E31-A61F-AD38-7BAE681E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13123E-090E-E9BB-C26A-9FA2049B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DC12-E42D-754A-868B-5F722E0DF6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830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5182D-0D63-112D-41F3-21BB7D4A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4C9564-4913-7A05-8C40-7D8F5DEC6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830D7C-4ADE-8CA5-210B-1F91D9948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FE1948-99C1-97AD-0D1F-918A201C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2072-A5A2-3A49-8567-5E386BD38386}" type="datetimeFigureOut">
              <a:rPr lang="es-MX" smtClean="0"/>
              <a:t>03/04/23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EA5C5D-F0A4-9257-0549-3B6F43AD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8AA027-6A90-BD3F-87A9-8C5422DC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DC12-E42D-754A-868B-5F722E0DF6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64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07F4D-4032-C60B-3441-FF0F4D41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975B5A-5DF4-EF65-8294-A64F42ABA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2ACE89-63B9-0E13-F3DE-DA17C10A3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5B308C-30FB-81F4-516B-DCB7CD06A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910D0A-2981-405C-AB35-2CA4FF9C0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081D3B-2FA7-6FE5-4FF0-A41BF488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2072-A5A2-3A49-8567-5E386BD38386}" type="datetimeFigureOut">
              <a:rPr lang="es-MX" smtClean="0"/>
              <a:t>03/04/23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60F2E0-3F0F-DAE2-44B3-251999B7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64EFE2-C514-9C62-A623-7C85AD31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DC12-E42D-754A-868B-5F722E0DF6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171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28AD9-FB08-1428-1EAC-35476231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578FC8-C778-92A0-C444-7F7D7C10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2072-A5A2-3A49-8567-5E386BD38386}" type="datetimeFigureOut">
              <a:rPr lang="es-MX" smtClean="0"/>
              <a:t>03/04/23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36EF07-F985-2ABA-FE88-87A14866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EF64DC-A1E2-A717-975B-33F00078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DC12-E42D-754A-868B-5F722E0DF6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28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41C813-0836-2361-B7BF-90289C3A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2072-A5A2-3A49-8567-5E386BD38386}" type="datetimeFigureOut">
              <a:rPr lang="es-MX" smtClean="0"/>
              <a:t>03/04/23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61AA5A-D0AA-E856-4C54-DC2731EF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2E2B00-A55C-CC4E-310B-FB9E503F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DC12-E42D-754A-868B-5F722E0DF6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509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9F02E-97D4-25B5-8BB7-43B3BBB1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F7AF33-7DFC-9896-DD17-CD3A65BE9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9DC0E3-26D2-6CE3-0FA3-BC6F4B78E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3A4BDD-4C9B-AC81-E3F6-2189D6ED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2072-A5A2-3A49-8567-5E386BD38386}" type="datetimeFigureOut">
              <a:rPr lang="es-MX" smtClean="0"/>
              <a:t>03/04/23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D6D533-7104-E0D4-B166-594E83CF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9AC06D-E0C0-B5DA-9159-84F5B6D0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DC12-E42D-754A-868B-5F722E0DF6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82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6F6FA-1051-FAB7-9CDD-1C2927C6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2E531F-8847-77BA-A8B3-96C827E6E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312CB2-BE27-5E98-F315-789541323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FFE8BD-4E07-2D04-B80C-7399ADA4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2072-A5A2-3A49-8567-5E386BD38386}" type="datetimeFigureOut">
              <a:rPr lang="es-MX" smtClean="0"/>
              <a:t>03/04/23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230DE2-6806-A788-C0C7-B12CD8DC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4505AD-507C-85A4-35A5-E9FF2631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DC12-E42D-754A-868B-5F722E0DF6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61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914409-0E06-99E4-0391-8959D9EA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0904FD-8594-05D3-6185-F1A39FB12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8FFE54-0858-3E88-CE0C-0C2E7FA92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52072-A5A2-3A49-8567-5E386BD38386}" type="datetimeFigureOut">
              <a:rPr lang="es-MX" smtClean="0"/>
              <a:t>03/04/23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57AB10-D50D-E2F4-ECB7-9F96666DC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910815-6BC9-5609-15EE-B9CB2E91A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ADC12-E42D-754A-868B-5F722E0DF6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33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6233582-0EBC-86BA-5937-6FBDBEDFC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4544147"/>
            <a:ext cx="9144000" cy="1655762"/>
          </a:xfrm>
        </p:spPr>
        <p:txBody>
          <a:bodyPr/>
          <a:lstStyle/>
          <a:p>
            <a:pPr algn="r"/>
            <a:r>
              <a:rPr lang="es-MX" dirty="0"/>
              <a:t>Data Analitycs – Full Time – Marzo 2023</a:t>
            </a:r>
          </a:p>
          <a:p>
            <a:pPr algn="r"/>
            <a:r>
              <a:rPr lang="es-MX" dirty="0"/>
              <a:t>Por: Mayte Vidal</a:t>
            </a:r>
          </a:p>
          <a:p>
            <a:pPr algn="r"/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C916C8-F201-0D85-23BB-7548509E8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50"/>
          <a:stretch/>
        </p:blipFill>
        <p:spPr>
          <a:xfrm>
            <a:off x="368301" y="1490400"/>
            <a:ext cx="4443783" cy="38772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69E959F6-A09A-870B-F6F0-2FDEE0782792}"/>
              </a:ext>
            </a:extLst>
          </p:cNvPr>
          <p:cNvSpPr txBox="1">
            <a:spLocks/>
          </p:cNvSpPr>
          <p:nvPr/>
        </p:nvSpPr>
        <p:spPr>
          <a:xfrm>
            <a:off x="1676400" y="1662907"/>
            <a:ext cx="9144000" cy="255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MX" sz="4800" dirty="0"/>
              <a:t>IRONHACK</a:t>
            </a:r>
            <a:endParaRPr lang="es-MX" sz="4000" dirty="0"/>
          </a:p>
          <a:p>
            <a:pPr>
              <a:lnSpc>
                <a:spcPct val="160000"/>
              </a:lnSpc>
            </a:pPr>
            <a:r>
              <a:rPr lang="es-MX" sz="4000" dirty="0"/>
              <a:t>FIFA PROJECT</a:t>
            </a:r>
          </a:p>
        </p:txBody>
      </p:sp>
    </p:spTree>
    <p:extLst>
      <p:ext uri="{BB962C8B-B14F-4D97-AF65-F5344CB8AC3E}">
        <p14:creationId xmlns:p14="http://schemas.microsoft.com/office/powerpoint/2010/main" val="31438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82DB5-8235-5D90-E4D0-92849840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datos: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4FB6725-193B-A04A-2A6C-375B1ED55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870"/>
          <a:stretch/>
        </p:blipFill>
        <p:spPr>
          <a:xfrm>
            <a:off x="484404" y="2008910"/>
            <a:ext cx="3655906" cy="307570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3E60142-5988-F035-DFD5-EB5947E3988D}"/>
              </a:ext>
            </a:extLst>
          </p:cNvPr>
          <p:cNvSpPr txBox="1">
            <a:spLocks/>
          </p:cNvSpPr>
          <p:nvPr/>
        </p:nvSpPr>
        <p:spPr>
          <a:xfrm>
            <a:off x="3959958" y="2341418"/>
            <a:ext cx="5230091" cy="4003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s-MX" sz="2400" dirty="0"/>
              <a:t>Se descarga la base de datos.</a:t>
            </a:r>
          </a:p>
          <a:p>
            <a:pPr marL="742950" indent="-742950">
              <a:buAutoNum type="arabicPeriod"/>
            </a:pPr>
            <a:r>
              <a:rPr lang="es-MX" sz="2400" dirty="0"/>
              <a:t>Se abre un nuevo notebook.</a:t>
            </a:r>
          </a:p>
          <a:p>
            <a:pPr marL="742950" indent="-742950">
              <a:buAutoNum type="arabicPeriod"/>
            </a:pPr>
            <a:r>
              <a:rPr lang="es-MX" sz="2400" dirty="0"/>
              <a:t>Empezamos con 2 bibliotecas.</a:t>
            </a:r>
          </a:p>
          <a:p>
            <a:pPr marL="742950" indent="-742950">
              <a:buAutoNum type="arabicPeriod"/>
            </a:pPr>
            <a:r>
              <a:rPr lang="es-MX" sz="2400" dirty="0"/>
              <a:t>Homogeneizamos los nombres de las columnas y separamos entre lo numérico y lo catgórico. </a:t>
            </a:r>
            <a:r>
              <a:rPr lang="es-MX" sz="2000" dirty="0"/>
              <a:t>(PAC, SHO, BP, W/F, PHY, IR, etc).</a:t>
            </a:r>
            <a:endParaRPr lang="es-MX" sz="2400" dirty="0"/>
          </a:p>
          <a:p>
            <a:pPr marL="742950" indent="-742950">
              <a:buAutoNum type="arabicPeriod"/>
            </a:pPr>
            <a:r>
              <a:rPr lang="es-MX" sz="2400" dirty="0"/>
              <a:t> Se revisa la página de SoFiFa para analizar las 102 columnas y entender el significado de cada una.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E51AE0-7E9E-E4BA-78C4-97CE47241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53" t="4017" r="11480" b="15697"/>
          <a:stretch/>
        </p:blipFill>
        <p:spPr>
          <a:xfrm>
            <a:off x="9448800" y="796227"/>
            <a:ext cx="2258796" cy="23470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D7D763-135E-502B-DE3E-A1D27452B2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904"/>
          <a:stretch/>
        </p:blipFill>
        <p:spPr>
          <a:xfrm>
            <a:off x="7015372" y="512618"/>
            <a:ext cx="217467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9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324AD-DDE3-4135-187E-EA395C84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Analizando:</a:t>
            </a:r>
            <a:br>
              <a:rPr lang="es-MX" dirty="0"/>
            </a:br>
            <a:r>
              <a:rPr lang="es-MX" sz="2400" dirty="0"/>
              <a:t>A simple vista, ¿qué columnas se pueden eliminar fácilmente?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01B5BAC-91DA-E089-F079-F3C4C0D08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978"/>
          <a:stretch/>
        </p:blipFill>
        <p:spPr>
          <a:xfrm>
            <a:off x="475413" y="2591234"/>
            <a:ext cx="2844182" cy="250348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057B355-CDC2-5618-38FC-0821004A328F}"/>
              </a:ext>
            </a:extLst>
          </p:cNvPr>
          <p:cNvSpPr txBox="1">
            <a:spLocks/>
          </p:cNvSpPr>
          <p:nvPr/>
        </p:nvSpPr>
        <p:spPr>
          <a:xfrm>
            <a:off x="3766257" y="1842656"/>
            <a:ext cx="7414361" cy="4650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1600" dirty="0"/>
              <a:t>Unnamed: 0, ID 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Age, Growth, Total Stats, Base Stats</a:t>
            </a:r>
          </a:p>
          <a:p>
            <a:endParaRPr lang="es-MX" sz="1600" dirty="0"/>
          </a:p>
          <a:p>
            <a:pPr>
              <a:lnSpc>
                <a:spcPct val="100000"/>
              </a:lnSpc>
            </a:pPr>
            <a:r>
              <a:rPr lang="es-MX" sz="1800" b="1" dirty="0">
                <a:sym typeface="Wingdings" pitchFamily="2" charset="2"/>
              </a:rPr>
              <a:t>Attacking:</a:t>
            </a:r>
            <a:endParaRPr lang="es-MX" sz="1800" b="1" dirty="0"/>
          </a:p>
          <a:p>
            <a:pPr>
              <a:lnSpc>
                <a:spcPct val="100000"/>
              </a:lnSpc>
            </a:pPr>
            <a:r>
              <a:rPr lang="es-MX" sz="1600" dirty="0"/>
              <a:t>Crossing, Finishing, Heading Accuracy, Short Passing, Volleys. </a:t>
            </a:r>
          </a:p>
          <a:p>
            <a:pPr>
              <a:lnSpc>
                <a:spcPct val="100000"/>
              </a:lnSpc>
            </a:pPr>
            <a:r>
              <a:rPr lang="es-MX" sz="1800" b="1" dirty="0">
                <a:sym typeface="Wingdings" pitchFamily="2" charset="2"/>
              </a:rPr>
              <a:t>Skills:</a:t>
            </a:r>
            <a:endParaRPr lang="es-MX" sz="1800" b="1" dirty="0"/>
          </a:p>
          <a:p>
            <a:pPr>
              <a:lnSpc>
                <a:spcPct val="100000"/>
              </a:lnSpc>
            </a:pPr>
            <a:r>
              <a:rPr lang="es-MX" sz="1600" dirty="0"/>
              <a:t>Dribbling, Curve, FK Accuracy, Long Passing, Ball Control.</a:t>
            </a:r>
            <a:endParaRPr lang="es-MX" sz="1600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s-MX" sz="1800" b="1" dirty="0">
                <a:sym typeface="Wingdings" pitchFamily="2" charset="2"/>
              </a:rPr>
              <a:t>Movement:</a:t>
            </a:r>
            <a:endParaRPr lang="es-MX" sz="1800" b="1" dirty="0"/>
          </a:p>
          <a:p>
            <a:pPr>
              <a:lnSpc>
                <a:spcPct val="100000"/>
              </a:lnSpc>
            </a:pPr>
            <a:r>
              <a:rPr lang="es-MX" sz="1600" dirty="0"/>
              <a:t>Acceleration, Sprint Speed, Agility, Reactions, Balance. </a:t>
            </a:r>
            <a:r>
              <a:rPr lang="es-MX" sz="1600" dirty="0">
                <a:sym typeface="Wingdings" pitchFamily="2" charset="2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s-MX" sz="1800" b="1" dirty="0">
                <a:sym typeface="Wingdings" pitchFamily="2" charset="2"/>
              </a:rPr>
              <a:t>Power:</a:t>
            </a:r>
            <a:endParaRPr lang="es-MX" sz="1800" b="1" dirty="0"/>
          </a:p>
          <a:p>
            <a:pPr>
              <a:lnSpc>
                <a:spcPct val="100000"/>
              </a:lnSpc>
            </a:pPr>
            <a:r>
              <a:rPr lang="es-MX" sz="1600" dirty="0"/>
              <a:t>Shot Power, Jumping, Stamina, Strength, Long Shots. </a:t>
            </a:r>
          </a:p>
          <a:p>
            <a:pPr>
              <a:lnSpc>
                <a:spcPct val="100000"/>
              </a:lnSpc>
            </a:pPr>
            <a:r>
              <a:rPr lang="es-MX" sz="1800" b="1" dirty="0">
                <a:sym typeface="Wingdings" pitchFamily="2" charset="2"/>
              </a:rPr>
              <a:t>Mentality:</a:t>
            </a:r>
            <a:endParaRPr lang="es-MX" sz="1800" b="1" dirty="0"/>
          </a:p>
          <a:p>
            <a:pPr>
              <a:lnSpc>
                <a:spcPct val="100000"/>
              </a:lnSpc>
            </a:pPr>
            <a:r>
              <a:rPr lang="es-MX" sz="1600" dirty="0"/>
              <a:t>Aggression, Interceptions, Positioning, Vision, Penalties, Composure </a:t>
            </a:r>
          </a:p>
          <a:p>
            <a:pPr>
              <a:lnSpc>
                <a:spcPct val="100000"/>
              </a:lnSpc>
            </a:pPr>
            <a:r>
              <a:rPr lang="es-MX" sz="1800" b="1" dirty="0">
                <a:sym typeface="Wingdings" pitchFamily="2" charset="2"/>
              </a:rPr>
              <a:t>Defending:</a:t>
            </a:r>
            <a:endParaRPr lang="es-MX" sz="1800" b="1" dirty="0"/>
          </a:p>
          <a:p>
            <a:pPr>
              <a:lnSpc>
                <a:spcPct val="100000"/>
              </a:lnSpc>
            </a:pPr>
            <a:r>
              <a:rPr lang="es-MX" sz="1600" dirty="0"/>
              <a:t>Marking, Standing Tackle, Sliding Tackle. </a:t>
            </a:r>
          </a:p>
          <a:p>
            <a:pPr>
              <a:lnSpc>
                <a:spcPct val="100000"/>
              </a:lnSpc>
            </a:pPr>
            <a:r>
              <a:rPr lang="es-MX" sz="1800" b="1" dirty="0">
                <a:sym typeface="Wingdings" pitchFamily="2" charset="2"/>
              </a:rPr>
              <a:t>Goalkeeping:</a:t>
            </a:r>
            <a:endParaRPr lang="es-MX" sz="1800" b="1" dirty="0"/>
          </a:p>
          <a:p>
            <a:pPr>
              <a:lnSpc>
                <a:spcPct val="100000"/>
              </a:lnSpc>
            </a:pPr>
            <a:r>
              <a:rPr lang="es-MX" sz="1600" dirty="0"/>
              <a:t>GK Diving, GK Handling, GK Kicking, GK Positioning, GK Reflexes.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F6BE63-F6A2-AD06-C6E5-8230C7FBD481}"/>
              </a:ext>
            </a:extLst>
          </p:cNvPr>
          <p:cNvSpPr txBox="1">
            <a:spLocks/>
          </p:cNvSpPr>
          <p:nvPr/>
        </p:nvSpPr>
        <p:spPr>
          <a:xfrm>
            <a:off x="1484981" y="1690688"/>
            <a:ext cx="1913245" cy="635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400" dirty="0"/>
              <a:t>Númericas:</a:t>
            </a:r>
          </a:p>
        </p:txBody>
      </p:sp>
    </p:spTree>
    <p:extLst>
      <p:ext uri="{BB962C8B-B14F-4D97-AF65-F5344CB8AC3E}">
        <p14:creationId xmlns:p14="http://schemas.microsoft.com/office/powerpoint/2010/main" val="37332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324AD-DDE3-4135-187E-EA395C84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Analizando:</a:t>
            </a:r>
            <a:br>
              <a:rPr lang="es-MX" dirty="0"/>
            </a:br>
            <a:r>
              <a:rPr lang="es-MX" sz="2400" dirty="0"/>
              <a:t>A simple vista, ¿qué columnas se pueden eliminar fácilmente?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01B5BAC-91DA-E089-F079-F3C4C0D08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978"/>
          <a:stretch/>
        </p:blipFill>
        <p:spPr>
          <a:xfrm>
            <a:off x="475413" y="2591234"/>
            <a:ext cx="2844182" cy="250348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057B355-CDC2-5618-38FC-0821004A328F}"/>
              </a:ext>
            </a:extLst>
          </p:cNvPr>
          <p:cNvSpPr txBox="1">
            <a:spLocks/>
          </p:cNvSpPr>
          <p:nvPr/>
        </p:nvSpPr>
        <p:spPr>
          <a:xfrm>
            <a:off x="3319595" y="2325826"/>
            <a:ext cx="7722477" cy="4167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1600" dirty="0"/>
              <a:t>Name, 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Nationality, 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Club, 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Team &amp; Contract, 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Joined, 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Loan Date End, 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Value, 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Wage, 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Release Clause, 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Contract. </a:t>
            </a:r>
          </a:p>
          <a:p>
            <a:pPr>
              <a:lnSpc>
                <a:spcPct val="100000"/>
              </a:lnSpc>
            </a:pPr>
            <a:endParaRPr lang="es-MX" sz="1600" dirty="0"/>
          </a:p>
          <a:p>
            <a:pPr>
              <a:lnSpc>
                <a:spcPct val="100000"/>
              </a:lnSpc>
            </a:pPr>
            <a:endParaRPr lang="es-MX" sz="1600" dirty="0"/>
          </a:p>
          <a:p>
            <a:pPr>
              <a:lnSpc>
                <a:spcPct val="100000"/>
              </a:lnSpc>
            </a:pPr>
            <a:r>
              <a:rPr lang="es-MX" sz="1600" dirty="0"/>
              <a:t>Height, Weight, Hits</a:t>
            </a:r>
          </a:p>
          <a:p>
            <a:pPr>
              <a:lnSpc>
                <a:spcPct val="100000"/>
              </a:lnSpc>
            </a:pPr>
            <a:endParaRPr lang="es-MX" sz="1600" dirty="0"/>
          </a:p>
          <a:p>
            <a:pPr>
              <a:lnSpc>
                <a:spcPct val="100000"/>
              </a:lnSpc>
            </a:pPr>
            <a:endParaRPr lang="es-MX" sz="16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F6BE63-F6A2-AD06-C6E5-8230C7FBD481}"/>
              </a:ext>
            </a:extLst>
          </p:cNvPr>
          <p:cNvSpPr txBox="1">
            <a:spLocks/>
          </p:cNvSpPr>
          <p:nvPr/>
        </p:nvSpPr>
        <p:spPr>
          <a:xfrm>
            <a:off x="1952174" y="1690688"/>
            <a:ext cx="1913245" cy="635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400" dirty="0"/>
              <a:t>Categóricas: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FE2876-38CA-F1F7-B1A7-3376C28C2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02" t="10892" r="16857" b="25809"/>
          <a:stretch/>
        </p:blipFill>
        <p:spPr>
          <a:xfrm>
            <a:off x="7946254" y="4409350"/>
            <a:ext cx="1408984" cy="13754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16F497-23E8-ED5C-A923-494C38D003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26"/>
          <a:stretch/>
        </p:blipFill>
        <p:spPr>
          <a:xfrm>
            <a:off x="6096000" y="4409350"/>
            <a:ext cx="1572404" cy="137544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D6FB70A-5C82-67B2-4C04-BB0D1EB80A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82" b="15523"/>
          <a:stretch/>
        </p:blipFill>
        <p:spPr>
          <a:xfrm>
            <a:off x="8683897" y="1150361"/>
            <a:ext cx="2536902" cy="19812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B14E63E-DDB8-E25A-6B5F-94131FDFB9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110" t="1382" r="24989" b="17570"/>
          <a:stretch/>
        </p:blipFill>
        <p:spPr>
          <a:xfrm>
            <a:off x="7382137" y="2000412"/>
            <a:ext cx="1236100" cy="170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2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295F-0B6F-1387-5D11-F5A25B8E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Nulos: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FBAF8BD-2C4C-80F4-0AF8-E8AA804B8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702"/>
          <a:stretch/>
        </p:blipFill>
        <p:spPr>
          <a:xfrm>
            <a:off x="9758500" y="365125"/>
            <a:ext cx="2183734" cy="186266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9ACF1A6-EFFD-EA92-50F0-24B67904696A}"/>
              </a:ext>
            </a:extLst>
          </p:cNvPr>
          <p:cNvSpPr txBox="1">
            <a:spLocks/>
          </p:cNvSpPr>
          <p:nvPr/>
        </p:nvSpPr>
        <p:spPr>
          <a:xfrm>
            <a:off x="838200" y="1811867"/>
            <a:ext cx="9812867" cy="2573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/>
              <a:t>En las numéricas no hay nulos, pero en las categóricas sí hubo tres: </a:t>
            </a:r>
          </a:p>
          <a:p>
            <a:pPr marL="514350" indent="-514350">
              <a:buAutoNum type="arabicPeriod"/>
            </a:pPr>
            <a:r>
              <a:rPr lang="es-MX" sz="2400" dirty="0"/>
              <a:t>Position </a:t>
            </a:r>
          </a:p>
          <a:p>
            <a:pPr marL="514350" indent="-514350">
              <a:buAutoNum type="arabicPeriod"/>
            </a:pPr>
            <a:r>
              <a:rPr lang="es-MX" sz="2400" dirty="0"/>
              <a:t>Attacking Work Rate</a:t>
            </a:r>
          </a:p>
          <a:p>
            <a:pPr marL="514350" indent="-514350">
              <a:buAutoNum type="arabicPeriod"/>
            </a:pPr>
            <a:r>
              <a:rPr lang="es-MX" sz="2400" dirty="0"/>
              <a:t>Defense Work Rate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114D32-F673-304F-FDD4-233F5970C1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14" r="16476" b="19715"/>
          <a:stretch/>
        </p:blipFill>
        <p:spPr>
          <a:xfrm>
            <a:off x="999067" y="3919008"/>
            <a:ext cx="2173895" cy="257386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0E1CAB1-8733-107C-6662-0A1D7E3681B5}"/>
              </a:ext>
            </a:extLst>
          </p:cNvPr>
          <p:cNvSpPr txBox="1">
            <a:spLocks/>
          </p:cNvSpPr>
          <p:nvPr/>
        </p:nvSpPr>
        <p:spPr>
          <a:xfrm>
            <a:off x="5850467" y="3060170"/>
            <a:ext cx="55033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Duplicados: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92C5DAD-9345-21AE-DCE8-89BFF5BAE1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91" r="10000" b="18952"/>
          <a:stretch/>
        </p:blipFill>
        <p:spPr>
          <a:xfrm>
            <a:off x="8871519" y="4378850"/>
            <a:ext cx="1773961" cy="18965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3A74C19-724F-2893-14F8-E05300F097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095"/>
          <a:stretch/>
        </p:blipFill>
        <p:spPr>
          <a:xfrm>
            <a:off x="6227233" y="4506911"/>
            <a:ext cx="2337068" cy="186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3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C1E5C-51C5-8291-2AF6-E94B4797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Convirtiendo: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7B4F8F8-F4E2-0A79-E590-61BCEB8A8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141" b="28712"/>
          <a:stretch/>
        </p:blipFill>
        <p:spPr>
          <a:xfrm>
            <a:off x="3639440" y="1572932"/>
            <a:ext cx="4351338" cy="22690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FF95FEC-499A-22E2-CAE2-16F05C180A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33"/>
          <a:stretch/>
        </p:blipFill>
        <p:spPr>
          <a:xfrm>
            <a:off x="1811867" y="4662268"/>
            <a:ext cx="1703916" cy="13744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6E0B359-FFDE-4ECB-D598-3A2FE6F6B7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333"/>
          <a:stretch/>
        </p:blipFill>
        <p:spPr>
          <a:xfrm>
            <a:off x="4928880" y="4675466"/>
            <a:ext cx="1894778" cy="152845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C41955B-086D-1DBF-26CD-2AB28D60A0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89" t="10892" r="20089" b="27714"/>
          <a:stretch/>
        </p:blipFill>
        <p:spPr>
          <a:xfrm>
            <a:off x="8472064" y="4395096"/>
            <a:ext cx="1655765" cy="169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7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B4A48-6AB2-9E9F-7457-10574338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Gráficas: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03DC246-09B4-72F2-C7C4-720AA208D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615" y="1594274"/>
            <a:ext cx="4795928" cy="351145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7C5FBC2-C281-C094-6E68-CDA0471EB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073" y="2929468"/>
            <a:ext cx="4795928" cy="35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0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65A05-1EA0-B2DB-3B17-614E457A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¿Transformaciones?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63B3A82-A9BB-42A3-9DBA-92BAA9EE8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18" r="12641" b="16259"/>
          <a:stretch/>
        </p:blipFill>
        <p:spPr>
          <a:xfrm>
            <a:off x="838200" y="1690688"/>
            <a:ext cx="1886972" cy="20404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06A59B2-9EB2-14E5-0B0C-1B7F7D00B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86" t="-1" b="57429"/>
          <a:stretch/>
        </p:blipFill>
        <p:spPr>
          <a:xfrm>
            <a:off x="1981200" y="2491317"/>
            <a:ext cx="489704" cy="52493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0F134FC-5BCE-05AC-616D-4653121705C4}"/>
              </a:ext>
            </a:extLst>
          </p:cNvPr>
          <p:cNvSpPr txBox="1">
            <a:spLocks/>
          </p:cNvSpPr>
          <p:nvPr/>
        </p:nvSpPr>
        <p:spPr>
          <a:xfrm>
            <a:off x="3445386" y="1711590"/>
            <a:ext cx="17023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0.848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551D021-1AB5-D342-4B4D-ED8DECAB54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6" b="20095"/>
          <a:stretch/>
        </p:blipFill>
        <p:spPr>
          <a:xfrm>
            <a:off x="7044269" y="2224979"/>
            <a:ext cx="3894667" cy="3251369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0A94F43-FDD7-3AB9-E300-02116558DFAF}"/>
              </a:ext>
            </a:extLst>
          </p:cNvPr>
          <p:cNvSpPr txBox="1">
            <a:spLocks/>
          </p:cNvSpPr>
          <p:nvPr/>
        </p:nvSpPr>
        <p:spPr>
          <a:xfrm>
            <a:off x="7549126" y="1148556"/>
            <a:ext cx="34067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Se entreno.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C395EA5-7BCA-FC08-2A71-3C6928A41016}"/>
              </a:ext>
            </a:extLst>
          </p:cNvPr>
          <p:cNvSpPr txBox="1">
            <a:spLocks/>
          </p:cNvSpPr>
          <p:nvPr/>
        </p:nvSpPr>
        <p:spPr>
          <a:xfrm>
            <a:off x="6193095" y="4813566"/>
            <a:ext cx="17023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0.847</a:t>
            </a:r>
          </a:p>
        </p:txBody>
      </p:sp>
    </p:spTree>
    <p:extLst>
      <p:ext uri="{BB962C8B-B14F-4D97-AF65-F5344CB8AC3E}">
        <p14:creationId xmlns:p14="http://schemas.microsoft.com/office/powerpoint/2010/main" val="294866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D640B-A335-1D88-18FF-09F38840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Conclusiones: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3A2ECE9-6B43-0DC4-7FC1-5D2D36E4F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0997" y="2682081"/>
            <a:ext cx="3213630" cy="321363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6349BF9-4954-7546-C08D-98F4F5DBF64A}"/>
              </a:ext>
            </a:extLst>
          </p:cNvPr>
          <p:cNvSpPr txBox="1">
            <a:spLocks/>
          </p:cNvSpPr>
          <p:nvPr/>
        </p:nvSpPr>
        <p:spPr>
          <a:xfrm>
            <a:off x="8746067" y="4544748"/>
            <a:ext cx="2226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GRACIAS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CDD95E-789B-82ED-6FE9-D92A72CBA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85"/>
          <a:stretch/>
        </p:blipFill>
        <p:spPr>
          <a:xfrm>
            <a:off x="896937" y="1799678"/>
            <a:ext cx="3954727" cy="3627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E9B30C7-8D7E-31CB-A506-62CD465F3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004" y="2302933"/>
            <a:ext cx="3408627" cy="34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37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304</Words>
  <Application>Microsoft Macintosh PowerPoint</Application>
  <PresentationFormat>Panorámica</PresentationFormat>
  <Paragraphs>58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Base de datos:</vt:lpstr>
      <vt:lpstr>Analizando: A simple vista, ¿qué columnas se pueden eliminar fácilmente?</vt:lpstr>
      <vt:lpstr>Analizando: A simple vista, ¿qué columnas se pueden eliminar fácilmente?</vt:lpstr>
      <vt:lpstr>Nulos:</vt:lpstr>
      <vt:lpstr>Convirtiendo:</vt:lpstr>
      <vt:lpstr>Gráficas:</vt:lpstr>
      <vt:lpstr>¿Transformaciones?</vt:lpstr>
      <vt:lpstr>Conclusiones: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</cp:revision>
  <dcterms:created xsi:type="dcterms:W3CDTF">2023-04-03T16:56:09Z</dcterms:created>
  <dcterms:modified xsi:type="dcterms:W3CDTF">2023-04-03T21:01:49Z</dcterms:modified>
</cp:coreProperties>
</file>