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Garamond Bold" panose="02020804030307010803" pitchFamily="18" charset="0"/>
      <p:bold r:id="rId9"/>
    </p:embeddedFont>
    <p:embeddedFont>
      <p:font typeface="Arimo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rial Bold" panose="020B0704020202020204" pitchFamily="34" charset="0"/>
      <p:bold r:id="rId15"/>
    </p:embeddedFont>
    <p:embeddedFont>
      <p:font typeface="Calibri (MS)" panose="020B0604020202020204" charset="0"/>
      <p:regular r:id="rId16"/>
    </p:embeddedFont>
    <p:embeddedFont>
      <p:font typeface="Arimo" panose="020B0604020202020204" charset="0"/>
      <p:regular r:id="rId17"/>
    </p:embeddedFont>
    <p:embeddedFont>
      <p:font typeface="Times New Roman Bold" panose="02020803070505020304" pitchFamily="18" charset="0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3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335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6188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9540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0885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3623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3027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65CF-E69F-4699-810E-5755050B2D37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9EA8-B472-4B71-9845-6CE9CDBBBC04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5A18-A666-46B9-9EEB-60557D1C1926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6A3D-789D-4FBD-BA30-E0CCD063A73C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FE64-CAEB-4D15-A80E-2E71556346BB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3A2B-1DF1-41FF-9078-BF9FAF8D72D9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B837-13EA-40A8-B9DD-70AF9991554E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2027-5B87-421B-85D9-38D861C1BC71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7682-4D82-48B2-8CBB-9FB1388C22BD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F20-3E75-465B-9EC2-211933D8AB0D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620E-77AD-4783-88D3-C12A1084E903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E958-FAD1-4D41-BA83-9F0DC987C31C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85170" y="1277282"/>
            <a:ext cx="6957907" cy="7732451"/>
          </a:xfrm>
          <a:custGeom>
            <a:avLst/>
            <a:gdLst/>
            <a:ahLst/>
            <a:cxnLst/>
            <a:rect l="l" t="t" r="r" b="b"/>
            <a:pathLst>
              <a:path w="6957907" h="7732451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2336" y="2573822"/>
            <a:ext cx="4805264" cy="5139356"/>
            <a:chOff x="0" y="0"/>
            <a:chExt cx="6407018" cy="685247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407023" cy="6852412"/>
            </a:xfrm>
            <a:custGeom>
              <a:avLst/>
              <a:gdLst/>
              <a:ahLst/>
              <a:cxnLst/>
              <a:rect l="l" t="t" r="r" b="b"/>
              <a:pathLst>
                <a:path w="6407023" h="6852412">
                  <a:moveTo>
                    <a:pt x="0" y="0"/>
                  </a:moveTo>
                  <a:lnTo>
                    <a:pt x="6407023" y="0"/>
                  </a:lnTo>
                  <a:lnTo>
                    <a:pt x="6407023" y="6852412"/>
                  </a:lnTo>
                  <a:lnTo>
                    <a:pt x="0" y="6852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149475" b="-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959969" y="923391"/>
            <a:ext cx="12618720" cy="263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endParaRPr/>
          </a:p>
          <a:p>
            <a:pPr algn="ctr">
              <a:lnSpc>
                <a:spcPts val="5759"/>
              </a:lnSpc>
            </a:pPr>
            <a:r>
              <a:rPr lang="en-US" sz="4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 PAGE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96929" y="-790136"/>
            <a:ext cx="15544800" cy="3114675"/>
            <a:chOff x="0" y="0"/>
            <a:chExt cx="20726400" cy="41529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726400" cy="4152900"/>
            </a:xfrm>
            <a:custGeom>
              <a:avLst/>
              <a:gdLst/>
              <a:ahLst/>
              <a:cxnLst/>
              <a:rect l="l" t="t" r="r" b="b"/>
              <a:pathLst>
                <a:path w="20726400" h="4152900">
                  <a:moveTo>
                    <a:pt x="0" y="0"/>
                  </a:moveTo>
                  <a:lnTo>
                    <a:pt x="20726400" y="0"/>
                  </a:lnTo>
                  <a:lnTo>
                    <a:pt x="20726400" y="4152900"/>
                  </a:lnTo>
                  <a:lnTo>
                    <a:pt x="0" y="4152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0726400" cy="41719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1F497D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SMART INDIA HACKATHON 2025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62489" y="2588326"/>
            <a:ext cx="7022681" cy="590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7"/>
              </a:lnSpc>
            </a:pPr>
            <a:endParaRPr/>
          </a:p>
          <a:p>
            <a:pPr marL="424958" lvl="1" indent="-212479" algn="just">
              <a:lnSpc>
                <a:spcPts val="5635"/>
              </a:lnSpc>
              <a:buFont typeface="Arial"/>
              <a:buChar char="•"/>
            </a:pPr>
            <a:r>
              <a:rPr lang="en-US" sz="234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– </a:t>
            </a:r>
            <a:r>
              <a:rPr lang="en-US" sz="2348" b="1">
                <a:solidFill>
                  <a:srgbClr val="218842"/>
                </a:solidFill>
                <a:latin typeface="Arial Bold"/>
                <a:ea typeface="Arial Bold"/>
                <a:cs typeface="Arial Bold"/>
                <a:sym typeface="Arial Bold"/>
              </a:rPr>
              <a:t>25093</a:t>
            </a:r>
          </a:p>
          <a:p>
            <a:pPr marL="424660" lvl="1" indent="-212330" algn="just">
              <a:lnSpc>
                <a:spcPts val="5635"/>
              </a:lnSpc>
              <a:buFont typeface="Arial"/>
              <a:buChar char="•"/>
            </a:pPr>
            <a:r>
              <a:rPr lang="en-US" sz="234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 </a:t>
            </a:r>
            <a:r>
              <a:rPr lang="en-US" sz="2348" b="1">
                <a:solidFill>
                  <a:srgbClr val="218842"/>
                </a:solidFill>
                <a:latin typeface="Arial Bold"/>
                <a:ea typeface="Arial Bold"/>
                <a:cs typeface="Arial Bold"/>
                <a:sym typeface="Arial Bold"/>
              </a:rPr>
              <a:t>Centralised Digital Platform for Comprehensive student activity record in HEIs</a:t>
            </a:r>
          </a:p>
          <a:p>
            <a:pPr marL="424958" lvl="1" indent="-212479" algn="just">
              <a:lnSpc>
                <a:spcPts val="5635"/>
              </a:lnSpc>
              <a:buFont typeface="Arial"/>
              <a:buChar char="•"/>
            </a:pPr>
            <a:r>
              <a:rPr lang="en-US" sz="234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Theme- </a:t>
            </a:r>
            <a:r>
              <a:rPr lang="en-US" sz="2348" b="1">
                <a:solidFill>
                  <a:srgbClr val="218842"/>
                </a:solidFill>
                <a:latin typeface="Arial Bold"/>
                <a:ea typeface="Arial Bold"/>
                <a:cs typeface="Arial Bold"/>
                <a:sym typeface="Arial Bold"/>
              </a:rPr>
              <a:t>Smart Education</a:t>
            </a:r>
          </a:p>
          <a:p>
            <a:pPr marL="424958" lvl="1" indent="-212479" algn="just">
              <a:lnSpc>
                <a:spcPts val="5635"/>
              </a:lnSpc>
              <a:buFont typeface="Arial"/>
              <a:buChar char="•"/>
            </a:pPr>
            <a:r>
              <a:rPr lang="en-US" sz="234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</a:t>
            </a:r>
            <a:r>
              <a:rPr lang="en-US" sz="2348" b="1">
                <a:solidFill>
                  <a:srgbClr val="218842"/>
                </a:solidFill>
                <a:latin typeface="Arial Bold"/>
                <a:ea typeface="Arial Bold"/>
                <a:cs typeface="Arial Bold"/>
                <a:sym typeface="Arial Bold"/>
              </a:rPr>
              <a:t>Software</a:t>
            </a:r>
          </a:p>
          <a:p>
            <a:pPr marL="424958" lvl="1" indent="-212479" algn="just">
              <a:lnSpc>
                <a:spcPts val="5635"/>
              </a:lnSpc>
              <a:buFont typeface="Arial"/>
              <a:buChar char="•"/>
            </a:pPr>
            <a:r>
              <a:rPr lang="en-US" sz="234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ID- </a:t>
            </a:r>
          </a:p>
          <a:p>
            <a:pPr marL="424958" lvl="1" indent="-212479" algn="just">
              <a:lnSpc>
                <a:spcPts val="5635"/>
              </a:lnSpc>
              <a:buFont typeface="Arial"/>
              <a:buChar char="•"/>
            </a:pPr>
            <a:r>
              <a:rPr lang="en-US" sz="234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 - </a:t>
            </a:r>
            <a:r>
              <a:rPr lang="en-US" sz="2348" b="1">
                <a:solidFill>
                  <a:srgbClr val="218842"/>
                </a:solidFill>
                <a:latin typeface="Arial Bold"/>
                <a:ea typeface="Arial Bold"/>
                <a:cs typeface="Arial Bold"/>
                <a:sym typeface="Arial Bold"/>
              </a:rPr>
              <a:t>Immortals</a:t>
            </a: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4762049" y="9446"/>
            <a:ext cx="3313680" cy="1684302"/>
            <a:chOff x="0" y="0"/>
            <a:chExt cx="4418240" cy="2245736"/>
          </a:xfrm>
        </p:grpSpPr>
        <p:sp>
          <p:nvSpPr>
            <p:cNvPr id="11" name="Freeform 11" descr="https://www.sih.gov.in/img1/SIH-Logo.png"/>
            <p:cNvSpPr/>
            <p:nvPr/>
          </p:nvSpPr>
          <p:spPr>
            <a:xfrm>
              <a:off x="0" y="0"/>
              <a:ext cx="4418203" cy="2245741"/>
            </a:xfrm>
            <a:custGeom>
              <a:avLst/>
              <a:gdLst/>
              <a:ahLst/>
              <a:cxnLst/>
              <a:rect l="l" t="t" r="r" b="b"/>
              <a:pathLst>
                <a:path w="4418203" h="2245741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Freeform 11"/>
          <p:cNvSpPr/>
          <p:nvPr/>
        </p:nvSpPr>
        <p:spPr>
          <a:xfrm>
            <a:off x="12648576" y="9486900"/>
            <a:ext cx="4806000" cy="547688"/>
          </a:xfrm>
          <a:custGeom>
            <a:avLst/>
            <a:gdLst/>
            <a:ahLst/>
            <a:cxnLst/>
            <a:rect l="l" t="t" r="r" b="b"/>
            <a:pathLst>
              <a:path w="6408000" h="730250">
                <a:moveTo>
                  <a:pt x="0" y="0"/>
                </a:moveTo>
                <a:lnTo>
                  <a:pt x="6408000" y="0"/>
                </a:lnTo>
                <a:lnTo>
                  <a:pt x="6408000" y="730250"/>
                </a:lnTo>
                <a:lnTo>
                  <a:pt x="0" y="7302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/>
          <a:lstStyle/>
          <a:p>
            <a:pPr algn="r"/>
            <a:r>
              <a:rPr lang="en-US" sz="2000" b="1" dirty="0" smtClean="0"/>
              <a:t>1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497" y="0"/>
            <a:ext cx="16459200" cy="1868026"/>
            <a:chOff x="0" y="0"/>
            <a:chExt cx="21945600" cy="24907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5600" cy="2490701"/>
            </a:xfrm>
            <a:custGeom>
              <a:avLst/>
              <a:gdLst/>
              <a:ahLst/>
              <a:cxnLst/>
              <a:rect l="l" t="t" r="r" b="b"/>
              <a:pathLst>
                <a:path w="21945600" h="2490701">
                  <a:moveTo>
                    <a:pt x="0" y="0"/>
                  </a:moveTo>
                  <a:lnTo>
                    <a:pt x="21945600" y="0"/>
                  </a:lnTo>
                  <a:lnTo>
                    <a:pt x="21945600" y="2490701"/>
                  </a:lnTo>
                  <a:lnTo>
                    <a:pt x="0" y="24907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21945600" cy="25954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6480"/>
                </a:lnSpc>
              </a:pPr>
              <a:endParaRPr dirty="0"/>
            </a:p>
            <a:p>
              <a:pPr algn="ctr">
                <a:lnSpc>
                  <a:spcPts val="6480"/>
                </a:lnSpc>
              </a:pPr>
              <a:r>
                <a:rPr lang="en-US" sz="540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SMART STUDENT HUB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75610" y="359319"/>
            <a:ext cx="1915886" cy="1249101"/>
            <a:chOff x="0" y="0"/>
            <a:chExt cx="2554514" cy="1665468"/>
          </a:xfrm>
        </p:grpSpPr>
        <p:sp>
          <p:nvSpPr>
            <p:cNvPr id="9" name="Freeform 9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Immortals</a:t>
              </a:r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762049" y="85645"/>
            <a:ext cx="3313680" cy="1684302"/>
            <a:chOff x="0" y="0"/>
            <a:chExt cx="4418240" cy="2245736"/>
          </a:xfrm>
        </p:grpSpPr>
        <p:sp>
          <p:nvSpPr>
            <p:cNvPr id="13" name="Freeform 13" descr="https://www.sih.gov.in/img1/SIH-Logo.png"/>
            <p:cNvSpPr/>
            <p:nvPr/>
          </p:nvSpPr>
          <p:spPr>
            <a:xfrm>
              <a:off x="0" y="0"/>
              <a:ext cx="4418203" cy="2245741"/>
            </a:xfrm>
            <a:custGeom>
              <a:avLst/>
              <a:gdLst/>
              <a:ahLst/>
              <a:cxnLst/>
              <a:rect l="l" t="t" r="r" b="b"/>
              <a:pathLst>
                <a:path w="4418203" h="2245741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1199848" y="2817582"/>
            <a:ext cx="6699565" cy="1910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</a:pPr>
            <a:r>
              <a:rPr lang="en-US" sz="2399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Statement: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increasing digitization in education, student achievements ranging from academic excellence to participation in curricular and extracurricular activities remain scattered across various departments or lost in paper-based records, in many colleges and universities.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28699" y="2539673"/>
            <a:ext cx="6911337" cy="2756227"/>
            <a:chOff x="1028700" y="2539673"/>
            <a:chExt cx="6492240" cy="2456389"/>
          </a:xfrm>
        </p:grpSpPr>
        <p:sp>
          <p:nvSpPr>
            <p:cNvPr id="14" name="AutoShape 14"/>
            <p:cNvSpPr/>
            <p:nvPr/>
          </p:nvSpPr>
          <p:spPr>
            <a:xfrm>
              <a:off x="1028700" y="2540763"/>
              <a:ext cx="6492240" cy="0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1028700" y="4996062"/>
              <a:ext cx="6492240" cy="0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 flipV="1">
              <a:off x="7520940" y="2540763"/>
              <a:ext cx="0" cy="2455299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 flipV="1">
              <a:off x="1047750" y="2539673"/>
              <a:ext cx="0" cy="2455299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9" name="TextBox 19"/>
          <p:cNvSpPr txBox="1"/>
          <p:nvPr/>
        </p:nvSpPr>
        <p:spPr>
          <a:xfrm>
            <a:off x="8287719" y="2817582"/>
            <a:ext cx="8873041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</a:pPr>
            <a:r>
              <a:rPr lang="en-US" sz="2399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How It Addresses the Problem: </a:t>
            </a:r>
          </a:p>
          <a:p>
            <a:pPr>
              <a:lnSpc>
                <a:spcPts val="2160"/>
              </a:lnSpc>
              <a:spcBef>
                <a:spcPct val="0"/>
              </a:spcBef>
            </a:pPr>
            <a:r>
              <a:rPr lang="en-US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⚬ Ends </a:t>
            </a: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Fragmentation: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creates a single, secure, digital source of truth, eliminating scattered files and lost paper records, which drastically improves institutional efficiency.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⚬ Streamlines </a:t>
            </a: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Accreditation: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automates the collection and consolidation of student achievement data, significantly reducing the administrative burden and manual effort required for accreditation reports (NAAC, NBA, etc.).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⚬ Empowers </a:t>
            </a: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Students for Placements: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students with a university-verified, dynamic portfolio, enabling them to effectively showcase their holistic skills and experiences to recruiters and admissions committees.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⚬ Enhances </a:t>
            </a: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Transparency and Mentorship: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real-time visibility into a student's complete profile, empowering faculty with the data needed for more effective, evidence-based mentoring.</a:t>
            </a:r>
          </a:p>
          <a:p>
            <a:pPr algn="l">
              <a:lnSpc>
                <a:spcPts val="2879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130538" y="2539673"/>
            <a:ext cx="9090662" cy="3718602"/>
            <a:chOff x="8130538" y="2539673"/>
            <a:chExt cx="8719898" cy="3586178"/>
          </a:xfrm>
        </p:grpSpPr>
        <p:sp>
          <p:nvSpPr>
            <p:cNvPr id="20" name="AutoShape 20"/>
            <p:cNvSpPr/>
            <p:nvPr/>
          </p:nvSpPr>
          <p:spPr>
            <a:xfrm flipV="1">
              <a:off x="16850436" y="2539673"/>
              <a:ext cx="0" cy="3567128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>
              <a:off x="8130538" y="2539673"/>
              <a:ext cx="8719898" cy="0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AutoShape 22"/>
            <p:cNvSpPr/>
            <p:nvPr/>
          </p:nvSpPr>
          <p:spPr>
            <a:xfrm flipH="1" flipV="1">
              <a:off x="8130538" y="2539673"/>
              <a:ext cx="0" cy="3586178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8130538" y="6125850"/>
              <a:ext cx="8719898" cy="0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4" name="TextBox 24"/>
          <p:cNvSpPr txBox="1"/>
          <p:nvPr/>
        </p:nvSpPr>
        <p:spPr>
          <a:xfrm>
            <a:off x="8321040" y="6565650"/>
            <a:ext cx="8723163" cy="2064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18"/>
              </a:lnSpc>
              <a:spcBef>
                <a:spcPct val="0"/>
              </a:spcBef>
            </a:pPr>
            <a:r>
              <a:rPr lang="en-US" sz="2431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Innovation and Uniqueness: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 </a:t>
            </a:r>
            <a:r>
              <a:rPr lang="en-US" sz="1800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Institution-Verified </a:t>
            </a: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Credibility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Unlike self-reported platforms, every achievement is verified by faculty. This creates an unparalleled level of trust and authenticity for recruiters and admissions committees. 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 </a:t>
            </a:r>
            <a:r>
              <a:rPr lang="en-US" sz="1800" b="1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Purpose-Built </a:t>
            </a: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Accreditation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platform features an analytics engine specifically tailored for compliance reports (NAAC, NIRF), directly automating a complex and manually intensive process for universities.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130538" y="6384526"/>
            <a:ext cx="9090662" cy="2645174"/>
            <a:chOff x="8130538" y="6384526"/>
            <a:chExt cx="8738948" cy="2429917"/>
          </a:xfrm>
        </p:grpSpPr>
        <p:sp>
          <p:nvSpPr>
            <p:cNvPr id="25" name="AutoShape 25"/>
            <p:cNvSpPr/>
            <p:nvPr/>
          </p:nvSpPr>
          <p:spPr>
            <a:xfrm>
              <a:off x="8130538" y="6384675"/>
              <a:ext cx="8719898" cy="0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 flipV="1">
              <a:off x="16850436" y="6384675"/>
              <a:ext cx="19050" cy="2429768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8130538" y="8814443"/>
              <a:ext cx="8719898" cy="0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 flipV="1">
              <a:off x="8149588" y="6384526"/>
              <a:ext cx="19050" cy="2429768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9" name="TextBox 29"/>
          <p:cNvSpPr txBox="1"/>
          <p:nvPr/>
        </p:nvSpPr>
        <p:spPr>
          <a:xfrm>
            <a:off x="1241764" y="5690710"/>
            <a:ext cx="6541092" cy="2911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18"/>
              </a:lnSpc>
              <a:spcBef>
                <a:spcPct val="0"/>
              </a:spcBef>
            </a:pPr>
            <a:r>
              <a:rPr lang="en-US" sz="2431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Solution </a:t>
            </a:r>
          </a:p>
          <a:p>
            <a:pPr marL="388620" lvl="1" indent="-194310" algn="l">
              <a:lnSpc>
                <a:spcPts val="2160"/>
              </a:lnSpc>
              <a:spcBef>
                <a:spcPct val="0"/>
              </a:spcBef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Smart Student Hub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Centralized platform for all student activities. </a:t>
            </a:r>
          </a:p>
          <a:p>
            <a:pPr marL="388620" lvl="1" indent="-194310" algn="l">
              <a:lnSpc>
                <a:spcPts val="2160"/>
              </a:lnSpc>
              <a:spcBef>
                <a:spcPct val="0"/>
              </a:spcBef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ABC ID Integration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Secure login, unique identity, and portability across institutions. </a:t>
            </a:r>
          </a:p>
          <a:p>
            <a:pPr marL="388620" lvl="1" indent="-194310" algn="l">
              <a:lnSpc>
                <a:spcPts val="2160"/>
              </a:lnSpc>
              <a:spcBef>
                <a:spcPct val="0"/>
              </a:spcBef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Verified Records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Students upload via ABC ID, faculty verify achievements. </a:t>
            </a:r>
          </a:p>
          <a:p>
            <a:pPr marL="388620" lvl="1" indent="-194310" algn="l">
              <a:lnSpc>
                <a:spcPts val="2160"/>
              </a:lnSpc>
              <a:spcBef>
                <a:spcPct val="0"/>
              </a:spcBef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Lifelong, shareable portfolio linked to ABC ID. </a:t>
            </a:r>
          </a:p>
          <a:p>
            <a:pPr marL="388620" lvl="1" indent="-194310" algn="l">
              <a:lnSpc>
                <a:spcPts val="2160"/>
              </a:lnSpc>
              <a:spcBef>
                <a:spcPct val="0"/>
              </a:spcBef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Compliance Ready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Auto-generated NAAC/NIRF reports with verified data.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028700" y="5406662"/>
            <a:ext cx="6911336" cy="3623038"/>
            <a:chOff x="1028700" y="5672222"/>
            <a:chExt cx="6511290" cy="3161271"/>
          </a:xfrm>
        </p:grpSpPr>
        <p:sp>
          <p:nvSpPr>
            <p:cNvPr id="30" name="AutoShape 30"/>
            <p:cNvSpPr/>
            <p:nvPr/>
          </p:nvSpPr>
          <p:spPr>
            <a:xfrm>
              <a:off x="1028700" y="5691387"/>
              <a:ext cx="6492240" cy="0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 flipH="1" flipV="1">
              <a:off x="7501890" y="5672337"/>
              <a:ext cx="19050" cy="3141956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047750" y="8833493"/>
              <a:ext cx="6492240" cy="0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AutoShape 33"/>
            <p:cNvSpPr/>
            <p:nvPr/>
          </p:nvSpPr>
          <p:spPr>
            <a:xfrm flipH="1" flipV="1">
              <a:off x="1066800" y="5672222"/>
              <a:ext cx="19050" cy="3141956"/>
            </a:xfrm>
            <a:prstGeom prst="line">
              <a:avLst/>
            </a:prstGeom>
            <a:ln w="38100" cap="flat">
              <a:solidFill>
                <a:srgbClr val="218842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-71438"/>
            <a:ext cx="16459200" cy="1714500"/>
            <a:chOff x="0" y="0"/>
            <a:chExt cx="21945600" cy="228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6480"/>
                </a:lnSpc>
              </a:pPr>
              <a:r>
                <a:rPr lang="en-US" sz="54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TECHNICAL APPROACH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75610" y="359319"/>
            <a:ext cx="1915886" cy="1249101"/>
            <a:chOff x="0" y="0"/>
            <a:chExt cx="2554514" cy="1665468"/>
          </a:xfrm>
        </p:grpSpPr>
        <p:sp>
          <p:nvSpPr>
            <p:cNvPr id="9" name="Freeform 9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Immortals</a:t>
              </a:r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762049" y="85645"/>
            <a:ext cx="3313680" cy="1684302"/>
            <a:chOff x="0" y="0"/>
            <a:chExt cx="4418240" cy="2245736"/>
          </a:xfrm>
        </p:grpSpPr>
        <p:sp>
          <p:nvSpPr>
            <p:cNvPr id="13" name="Freeform 13" descr="https://www.sih.gov.in/img1/SIH-Logo.png"/>
            <p:cNvSpPr/>
            <p:nvPr/>
          </p:nvSpPr>
          <p:spPr>
            <a:xfrm>
              <a:off x="0" y="0"/>
              <a:ext cx="4418203" cy="2245741"/>
            </a:xfrm>
            <a:custGeom>
              <a:avLst/>
              <a:gdLst/>
              <a:ahLst/>
              <a:cxnLst/>
              <a:rect l="l" t="t" r="r" b="b"/>
              <a:pathLst>
                <a:path w="4418203" h="2245741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aphicFrame>
        <p:nvGraphicFramePr>
          <p:cNvPr id="1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32766"/>
              </p:ext>
            </p:extLst>
          </p:nvPr>
        </p:nvGraphicFramePr>
        <p:xfrm>
          <a:off x="1028700" y="6957421"/>
          <a:ext cx="4684271" cy="2616200"/>
        </p:xfrm>
        <a:graphic>
          <a:graphicData uri="http://schemas.openxmlformats.org/drawingml/2006/table">
            <a:tbl>
              <a:tblPr/>
              <a:tblGrid>
                <a:gridCol w="1576150"/>
                <a:gridCol w="1730775"/>
                <a:gridCol w="1377346"/>
              </a:tblGrid>
              <a:tr h="1219200"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Programming Language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Frameworks and libraries </a:t>
                      </a:r>
                      <a:endParaRPr lang="en-US" sz="1100" dirty="0"/>
                    </a:p>
                    <a:p>
                      <a:pPr algn="l">
                        <a:lnSpc>
                          <a:spcPts val="196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Database /storage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Javascript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(node.js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),</a:t>
                      </a:r>
                    </a:p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Python</a:t>
                      </a:r>
                      <a:endParaRPr lang="en-US" sz="1100" dirty="0"/>
                    </a:p>
                    <a:p>
                      <a:pPr algn="ctr">
                        <a:lnSpc>
                          <a:spcPts val="196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React.js/Next.js, </a:t>
                      </a:r>
                      <a:r>
                        <a:rPr lang="en-US" sz="1399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tailwindcss</a:t>
                      </a:r>
                      <a:r>
                        <a:rPr lang="en-US" sz="13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endParaRPr lang="en-US" sz="1100" dirty="0"/>
                    </a:p>
                    <a:p>
                      <a:pPr algn="l">
                        <a:lnSpc>
                          <a:spcPts val="1959"/>
                        </a:lnSpc>
                      </a:pPr>
                      <a:r>
                        <a:rPr lang="en-US" sz="13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Material </a:t>
                      </a:r>
                      <a:r>
                        <a:rPr lang="en-US" sz="1399" dirty="0" smtClean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UI,</a:t>
                      </a:r>
                    </a:p>
                    <a:p>
                      <a:pPr algn="l">
                        <a:lnSpc>
                          <a:spcPts val="1959"/>
                        </a:lnSpc>
                      </a:pPr>
                      <a:r>
                        <a:rPr lang="en-US" sz="1399" dirty="0" err="1" smtClean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Pytorch</a:t>
                      </a:r>
                      <a:endParaRPr lang="en-US" sz="1399" dirty="0">
                        <a:solidFill>
                          <a:srgbClr val="0000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Mongo db, firebase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Group 19"/>
          <p:cNvGrpSpPr/>
          <p:nvPr/>
        </p:nvGrpSpPr>
        <p:grpSpPr>
          <a:xfrm>
            <a:off x="11332426" y="1800144"/>
            <a:ext cx="6338298" cy="7158633"/>
            <a:chOff x="0" y="0"/>
            <a:chExt cx="1669346" cy="193589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69346" cy="1935897"/>
            </a:xfrm>
            <a:custGeom>
              <a:avLst/>
              <a:gdLst/>
              <a:ahLst/>
              <a:cxnLst/>
              <a:rect l="l" t="t" r="r" b="b"/>
              <a:pathLst>
                <a:path w="1669346" h="1935897">
                  <a:moveTo>
                    <a:pt x="0" y="0"/>
                  </a:moveTo>
                  <a:lnTo>
                    <a:pt x="1669346" y="0"/>
                  </a:lnTo>
                  <a:lnTo>
                    <a:pt x="1669346" y="1935897"/>
                  </a:lnTo>
                  <a:lnTo>
                    <a:pt x="0" y="193589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18842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669346" cy="1954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905952" y="4366260"/>
            <a:ext cx="207645" cy="191452"/>
            <a:chOff x="0" y="0"/>
            <a:chExt cx="276860" cy="255270"/>
          </a:xfrm>
        </p:grpSpPr>
        <p:sp>
          <p:nvSpPr>
            <p:cNvPr id="46" name="Freeform 46"/>
            <p:cNvSpPr/>
            <p:nvPr/>
          </p:nvSpPr>
          <p:spPr>
            <a:xfrm>
              <a:off x="49530" y="48260"/>
              <a:ext cx="179070" cy="158750"/>
            </a:xfrm>
            <a:custGeom>
              <a:avLst/>
              <a:gdLst/>
              <a:ahLst/>
              <a:cxnLst/>
              <a:rect l="l" t="t" r="r" b="b"/>
              <a:pathLst>
                <a:path w="179070" h="158750">
                  <a:moveTo>
                    <a:pt x="77470" y="2540"/>
                  </a:moveTo>
                  <a:cubicBezTo>
                    <a:pt x="138430" y="11430"/>
                    <a:pt x="154940" y="21590"/>
                    <a:pt x="162560" y="35560"/>
                  </a:cubicBezTo>
                  <a:cubicBezTo>
                    <a:pt x="172720" y="53340"/>
                    <a:pt x="179070" y="87630"/>
                    <a:pt x="171450" y="107950"/>
                  </a:cubicBezTo>
                  <a:cubicBezTo>
                    <a:pt x="162560" y="127000"/>
                    <a:pt x="137160" y="149860"/>
                    <a:pt x="115570" y="154940"/>
                  </a:cubicBezTo>
                  <a:cubicBezTo>
                    <a:pt x="95250" y="158750"/>
                    <a:pt x="62230" y="149860"/>
                    <a:pt x="46990" y="134620"/>
                  </a:cubicBezTo>
                  <a:cubicBezTo>
                    <a:pt x="30480" y="120650"/>
                    <a:pt x="20320" y="87630"/>
                    <a:pt x="22860" y="67310"/>
                  </a:cubicBezTo>
                  <a:cubicBezTo>
                    <a:pt x="26670" y="45720"/>
                    <a:pt x="48260" y="17780"/>
                    <a:pt x="67310" y="8890"/>
                  </a:cubicBezTo>
                  <a:cubicBezTo>
                    <a:pt x="86360" y="0"/>
                    <a:pt x="120650" y="2540"/>
                    <a:pt x="139700" y="12700"/>
                  </a:cubicBezTo>
                  <a:cubicBezTo>
                    <a:pt x="157480" y="24130"/>
                    <a:pt x="173990" y="55880"/>
                    <a:pt x="176530" y="74930"/>
                  </a:cubicBezTo>
                  <a:cubicBezTo>
                    <a:pt x="179070" y="91440"/>
                    <a:pt x="173990" y="109220"/>
                    <a:pt x="162560" y="121920"/>
                  </a:cubicBezTo>
                  <a:cubicBezTo>
                    <a:pt x="151130" y="138430"/>
                    <a:pt x="121920" y="153670"/>
                    <a:pt x="99060" y="156210"/>
                  </a:cubicBezTo>
                  <a:cubicBezTo>
                    <a:pt x="76200" y="158750"/>
                    <a:pt x="43180" y="149860"/>
                    <a:pt x="26670" y="135890"/>
                  </a:cubicBezTo>
                  <a:cubicBezTo>
                    <a:pt x="12700" y="125730"/>
                    <a:pt x="3810" y="105410"/>
                    <a:pt x="1270" y="88900"/>
                  </a:cubicBezTo>
                  <a:cubicBezTo>
                    <a:pt x="0" y="71120"/>
                    <a:pt x="3810" y="49530"/>
                    <a:pt x="13970" y="35560"/>
                  </a:cubicBezTo>
                  <a:cubicBezTo>
                    <a:pt x="26670" y="20320"/>
                    <a:pt x="77470" y="2540"/>
                    <a:pt x="77470" y="2540"/>
                  </a:cubicBezTo>
                </a:path>
              </a:pathLst>
            </a:custGeom>
            <a:solidFill>
              <a:srgbClr val="F8D8C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5" name="Group 75"/>
          <p:cNvGrpSpPr/>
          <p:nvPr/>
        </p:nvGrpSpPr>
        <p:grpSpPr>
          <a:xfrm>
            <a:off x="4058603" y="4057650"/>
            <a:ext cx="182880" cy="189548"/>
            <a:chOff x="0" y="0"/>
            <a:chExt cx="243840" cy="252730"/>
          </a:xfrm>
        </p:grpSpPr>
        <p:sp>
          <p:nvSpPr>
            <p:cNvPr id="76" name="Freeform 76"/>
            <p:cNvSpPr/>
            <p:nvPr/>
          </p:nvSpPr>
          <p:spPr>
            <a:xfrm>
              <a:off x="44450" y="49530"/>
              <a:ext cx="148590" cy="154940"/>
            </a:xfrm>
            <a:custGeom>
              <a:avLst/>
              <a:gdLst/>
              <a:ahLst/>
              <a:cxnLst/>
              <a:rect l="l" t="t" r="r" b="b"/>
              <a:pathLst>
                <a:path w="148590" h="15494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494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FDFBF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7" name="Group 77"/>
          <p:cNvGrpSpPr/>
          <p:nvPr/>
        </p:nvGrpSpPr>
        <p:grpSpPr>
          <a:xfrm>
            <a:off x="3454717" y="4081462"/>
            <a:ext cx="426720" cy="180022"/>
            <a:chOff x="0" y="0"/>
            <a:chExt cx="568960" cy="240030"/>
          </a:xfrm>
        </p:grpSpPr>
        <p:sp>
          <p:nvSpPr>
            <p:cNvPr id="78" name="Freeform 78"/>
            <p:cNvSpPr/>
            <p:nvPr/>
          </p:nvSpPr>
          <p:spPr>
            <a:xfrm>
              <a:off x="48260" y="44450"/>
              <a:ext cx="471170" cy="158750"/>
            </a:xfrm>
            <a:custGeom>
              <a:avLst/>
              <a:gdLst/>
              <a:ahLst/>
              <a:cxnLst/>
              <a:rect l="l" t="t" r="r" b="b"/>
              <a:pathLst>
                <a:path w="471170" h="158750">
                  <a:moveTo>
                    <a:pt x="293370" y="6350"/>
                  </a:moveTo>
                  <a:cubicBezTo>
                    <a:pt x="388620" y="60960"/>
                    <a:pt x="383540" y="78740"/>
                    <a:pt x="375920" y="88900"/>
                  </a:cubicBezTo>
                  <a:cubicBezTo>
                    <a:pt x="368300" y="100330"/>
                    <a:pt x="349250" y="107950"/>
                    <a:pt x="330200" y="111760"/>
                  </a:cubicBezTo>
                  <a:cubicBezTo>
                    <a:pt x="303530" y="116840"/>
                    <a:pt x="242570" y="116840"/>
                    <a:pt x="224790" y="102870"/>
                  </a:cubicBezTo>
                  <a:cubicBezTo>
                    <a:pt x="214630" y="95250"/>
                    <a:pt x="209550" y="78740"/>
                    <a:pt x="212090" y="67310"/>
                  </a:cubicBezTo>
                  <a:cubicBezTo>
                    <a:pt x="213360" y="54610"/>
                    <a:pt x="226060" y="39370"/>
                    <a:pt x="242570" y="31750"/>
                  </a:cubicBezTo>
                  <a:cubicBezTo>
                    <a:pt x="273050" y="20320"/>
                    <a:pt x="370840" y="36830"/>
                    <a:pt x="401320" y="45720"/>
                  </a:cubicBezTo>
                  <a:cubicBezTo>
                    <a:pt x="414020" y="49530"/>
                    <a:pt x="421640" y="52070"/>
                    <a:pt x="427990" y="58420"/>
                  </a:cubicBezTo>
                  <a:cubicBezTo>
                    <a:pt x="434340" y="66040"/>
                    <a:pt x="439420" y="76200"/>
                    <a:pt x="438150" y="86360"/>
                  </a:cubicBezTo>
                  <a:cubicBezTo>
                    <a:pt x="436880" y="99060"/>
                    <a:pt x="427990" y="118110"/>
                    <a:pt x="412750" y="125730"/>
                  </a:cubicBezTo>
                  <a:cubicBezTo>
                    <a:pt x="381000" y="140970"/>
                    <a:pt x="267970" y="123190"/>
                    <a:pt x="237490" y="110490"/>
                  </a:cubicBezTo>
                  <a:cubicBezTo>
                    <a:pt x="226060" y="105410"/>
                    <a:pt x="219710" y="99060"/>
                    <a:pt x="215900" y="90170"/>
                  </a:cubicBezTo>
                  <a:cubicBezTo>
                    <a:pt x="210820" y="80010"/>
                    <a:pt x="210820" y="60960"/>
                    <a:pt x="215900" y="50800"/>
                  </a:cubicBezTo>
                  <a:cubicBezTo>
                    <a:pt x="219710" y="41910"/>
                    <a:pt x="226060" y="36830"/>
                    <a:pt x="238760" y="31750"/>
                  </a:cubicBezTo>
                  <a:cubicBezTo>
                    <a:pt x="262890" y="20320"/>
                    <a:pt x="328930" y="15240"/>
                    <a:pt x="368300" y="13970"/>
                  </a:cubicBezTo>
                  <a:cubicBezTo>
                    <a:pt x="398780" y="13970"/>
                    <a:pt x="438150" y="10160"/>
                    <a:pt x="453390" y="21590"/>
                  </a:cubicBezTo>
                  <a:cubicBezTo>
                    <a:pt x="464820" y="29210"/>
                    <a:pt x="471170" y="46990"/>
                    <a:pt x="468630" y="58420"/>
                  </a:cubicBezTo>
                  <a:cubicBezTo>
                    <a:pt x="467360" y="71120"/>
                    <a:pt x="454660" y="87630"/>
                    <a:pt x="438150" y="95250"/>
                  </a:cubicBezTo>
                  <a:cubicBezTo>
                    <a:pt x="405130" y="110490"/>
                    <a:pt x="299720" y="102870"/>
                    <a:pt x="267970" y="96520"/>
                  </a:cubicBezTo>
                  <a:cubicBezTo>
                    <a:pt x="254000" y="93980"/>
                    <a:pt x="246380" y="92710"/>
                    <a:pt x="238760" y="86360"/>
                  </a:cubicBezTo>
                  <a:cubicBezTo>
                    <a:pt x="232410" y="80010"/>
                    <a:pt x="226060" y="69850"/>
                    <a:pt x="224790" y="59690"/>
                  </a:cubicBezTo>
                  <a:cubicBezTo>
                    <a:pt x="224790" y="48260"/>
                    <a:pt x="231140" y="30480"/>
                    <a:pt x="238760" y="22860"/>
                  </a:cubicBezTo>
                  <a:cubicBezTo>
                    <a:pt x="246380" y="15240"/>
                    <a:pt x="254000" y="12700"/>
                    <a:pt x="267970" y="11430"/>
                  </a:cubicBezTo>
                  <a:cubicBezTo>
                    <a:pt x="293370" y="8890"/>
                    <a:pt x="365760" y="10160"/>
                    <a:pt x="384810" y="25400"/>
                  </a:cubicBezTo>
                  <a:cubicBezTo>
                    <a:pt x="396240" y="34290"/>
                    <a:pt x="400050" y="50800"/>
                    <a:pt x="398780" y="62230"/>
                  </a:cubicBezTo>
                  <a:cubicBezTo>
                    <a:pt x="397510" y="73660"/>
                    <a:pt x="392430" y="85090"/>
                    <a:pt x="377190" y="95250"/>
                  </a:cubicBezTo>
                  <a:cubicBezTo>
                    <a:pt x="331470" y="123190"/>
                    <a:pt x="85090" y="157480"/>
                    <a:pt x="34290" y="144780"/>
                  </a:cubicBezTo>
                  <a:cubicBezTo>
                    <a:pt x="17780" y="139700"/>
                    <a:pt x="10160" y="132080"/>
                    <a:pt x="5080" y="121920"/>
                  </a:cubicBezTo>
                  <a:cubicBezTo>
                    <a:pt x="1270" y="111760"/>
                    <a:pt x="0" y="95250"/>
                    <a:pt x="7620" y="85090"/>
                  </a:cubicBezTo>
                  <a:cubicBezTo>
                    <a:pt x="17780" y="71120"/>
                    <a:pt x="46990" y="62230"/>
                    <a:pt x="76200" y="55880"/>
                  </a:cubicBezTo>
                  <a:cubicBezTo>
                    <a:pt x="120650" y="48260"/>
                    <a:pt x="226060" y="41910"/>
                    <a:pt x="252730" y="62230"/>
                  </a:cubicBezTo>
                  <a:cubicBezTo>
                    <a:pt x="265430" y="73660"/>
                    <a:pt x="270510" y="97790"/>
                    <a:pt x="265430" y="110490"/>
                  </a:cubicBezTo>
                  <a:cubicBezTo>
                    <a:pt x="260350" y="123190"/>
                    <a:pt x="236220" y="138430"/>
                    <a:pt x="222250" y="137160"/>
                  </a:cubicBezTo>
                  <a:cubicBezTo>
                    <a:pt x="209550" y="134620"/>
                    <a:pt x="189230" y="114300"/>
                    <a:pt x="185420" y="101600"/>
                  </a:cubicBezTo>
                  <a:cubicBezTo>
                    <a:pt x="182880" y="90170"/>
                    <a:pt x="189230" y="72390"/>
                    <a:pt x="198120" y="64770"/>
                  </a:cubicBezTo>
                  <a:cubicBezTo>
                    <a:pt x="208280" y="57150"/>
                    <a:pt x="236220" y="53340"/>
                    <a:pt x="248920" y="59690"/>
                  </a:cubicBezTo>
                  <a:cubicBezTo>
                    <a:pt x="259080" y="64770"/>
                    <a:pt x="269240" y="81280"/>
                    <a:pt x="267970" y="92710"/>
                  </a:cubicBezTo>
                  <a:cubicBezTo>
                    <a:pt x="267970" y="106680"/>
                    <a:pt x="257810" y="124460"/>
                    <a:pt x="240030" y="134620"/>
                  </a:cubicBezTo>
                  <a:cubicBezTo>
                    <a:pt x="204470" y="154940"/>
                    <a:pt x="72390" y="158750"/>
                    <a:pt x="34290" y="144780"/>
                  </a:cubicBezTo>
                  <a:cubicBezTo>
                    <a:pt x="17780" y="137160"/>
                    <a:pt x="6350" y="124460"/>
                    <a:pt x="2540" y="113030"/>
                  </a:cubicBezTo>
                  <a:cubicBezTo>
                    <a:pt x="0" y="104140"/>
                    <a:pt x="2540" y="92710"/>
                    <a:pt x="7620" y="85090"/>
                  </a:cubicBezTo>
                  <a:cubicBezTo>
                    <a:pt x="11430" y="77470"/>
                    <a:pt x="16510" y="73660"/>
                    <a:pt x="29210" y="67310"/>
                  </a:cubicBezTo>
                  <a:cubicBezTo>
                    <a:pt x="73660" y="48260"/>
                    <a:pt x="300990" y="2540"/>
                    <a:pt x="356870" y="13970"/>
                  </a:cubicBezTo>
                  <a:cubicBezTo>
                    <a:pt x="378460" y="19050"/>
                    <a:pt x="391160" y="30480"/>
                    <a:pt x="396240" y="41910"/>
                  </a:cubicBezTo>
                  <a:cubicBezTo>
                    <a:pt x="401320" y="50800"/>
                    <a:pt x="400050" y="63500"/>
                    <a:pt x="396240" y="72390"/>
                  </a:cubicBezTo>
                  <a:cubicBezTo>
                    <a:pt x="393700" y="81280"/>
                    <a:pt x="388620" y="90170"/>
                    <a:pt x="377190" y="95250"/>
                  </a:cubicBezTo>
                  <a:cubicBezTo>
                    <a:pt x="351790" y="105410"/>
                    <a:pt x="260350" y="104140"/>
                    <a:pt x="238760" y="86360"/>
                  </a:cubicBezTo>
                  <a:cubicBezTo>
                    <a:pt x="226060" y="76200"/>
                    <a:pt x="222250" y="52070"/>
                    <a:pt x="227330" y="39370"/>
                  </a:cubicBezTo>
                  <a:cubicBezTo>
                    <a:pt x="232410" y="26670"/>
                    <a:pt x="247650" y="16510"/>
                    <a:pt x="267970" y="11430"/>
                  </a:cubicBezTo>
                  <a:cubicBezTo>
                    <a:pt x="306070" y="1270"/>
                    <a:pt x="426720" y="0"/>
                    <a:pt x="453390" y="21590"/>
                  </a:cubicBezTo>
                  <a:cubicBezTo>
                    <a:pt x="467360" y="33020"/>
                    <a:pt x="471170" y="55880"/>
                    <a:pt x="467360" y="68580"/>
                  </a:cubicBezTo>
                  <a:cubicBezTo>
                    <a:pt x="462280" y="81280"/>
                    <a:pt x="447040" y="90170"/>
                    <a:pt x="427990" y="96520"/>
                  </a:cubicBezTo>
                  <a:cubicBezTo>
                    <a:pt x="391160" y="111760"/>
                    <a:pt x="283210" y="123190"/>
                    <a:pt x="247650" y="113030"/>
                  </a:cubicBezTo>
                  <a:cubicBezTo>
                    <a:pt x="231140" y="109220"/>
                    <a:pt x="220980" y="101600"/>
                    <a:pt x="215900" y="90170"/>
                  </a:cubicBezTo>
                  <a:cubicBezTo>
                    <a:pt x="209550" y="80010"/>
                    <a:pt x="210820" y="60960"/>
                    <a:pt x="215900" y="50800"/>
                  </a:cubicBezTo>
                  <a:cubicBezTo>
                    <a:pt x="220980" y="40640"/>
                    <a:pt x="232410" y="33020"/>
                    <a:pt x="248920" y="29210"/>
                  </a:cubicBezTo>
                  <a:cubicBezTo>
                    <a:pt x="280670" y="21590"/>
                    <a:pt x="381000" y="30480"/>
                    <a:pt x="411480" y="48260"/>
                  </a:cubicBezTo>
                  <a:cubicBezTo>
                    <a:pt x="426720" y="57150"/>
                    <a:pt x="438150" y="73660"/>
                    <a:pt x="438150" y="86360"/>
                  </a:cubicBezTo>
                  <a:cubicBezTo>
                    <a:pt x="439420" y="99060"/>
                    <a:pt x="427990" y="118110"/>
                    <a:pt x="412750" y="125730"/>
                  </a:cubicBezTo>
                  <a:cubicBezTo>
                    <a:pt x="388620" y="138430"/>
                    <a:pt x="326390" y="128270"/>
                    <a:pt x="292100" y="121920"/>
                  </a:cubicBezTo>
                  <a:cubicBezTo>
                    <a:pt x="266700" y="118110"/>
                    <a:pt x="238760" y="115570"/>
                    <a:pt x="224790" y="102870"/>
                  </a:cubicBezTo>
                  <a:cubicBezTo>
                    <a:pt x="215900" y="93980"/>
                    <a:pt x="209550" y="78740"/>
                    <a:pt x="212090" y="67310"/>
                  </a:cubicBezTo>
                  <a:cubicBezTo>
                    <a:pt x="213360" y="54610"/>
                    <a:pt x="227330" y="38100"/>
                    <a:pt x="242570" y="31750"/>
                  </a:cubicBezTo>
                  <a:cubicBezTo>
                    <a:pt x="262890" y="25400"/>
                    <a:pt x="320040" y="30480"/>
                    <a:pt x="327660" y="43180"/>
                  </a:cubicBezTo>
                  <a:cubicBezTo>
                    <a:pt x="335280" y="54610"/>
                    <a:pt x="323850" y="86360"/>
                    <a:pt x="313690" y="91440"/>
                  </a:cubicBezTo>
                  <a:cubicBezTo>
                    <a:pt x="302260" y="97790"/>
                    <a:pt x="276860" y="85090"/>
                    <a:pt x="264160" y="78740"/>
                  </a:cubicBezTo>
                  <a:cubicBezTo>
                    <a:pt x="256540" y="72390"/>
                    <a:pt x="248920" y="66040"/>
                    <a:pt x="246380" y="57150"/>
                  </a:cubicBezTo>
                  <a:cubicBezTo>
                    <a:pt x="243840" y="46990"/>
                    <a:pt x="245110" y="30480"/>
                    <a:pt x="251460" y="21590"/>
                  </a:cubicBezTo>
                  <a:cubicBezTo>
                    <a:pt x="259080" y="12700"/>
                    <a:pt x="293370" y="6350"/>
                    <a:pt x="293370" y="6350"/>
                  </a:cubicBezTo>
                </a:path>
              </a:pathLst>
            </a:custGeom>
            <a:solidFill>
              <a:srgbClr val="FDFBF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9" name="Group 79"/>
          <p:cNvGrpSpPr/>
          <p:nvPr/>
        </p:nvGrpSpPr>
        <p:grpSpPr>
          <a:xfrm>
            <a:off x="3185160" y="4068128"/>
            <a:ext cx="548640" cy="173355"/>
            <a:chOff x="0" y="0"/>
            <a:chExt cx="731520" cy="231140"/>
          </a:xfrm>
        </p:grpSpPr>
        <p:sp>
          <p:nvSpPr>
            <p:cNvPr id="80" name="Freeform 80"/>
            <p:cNvSpPr/>
            <p:nvPr/>
          </p:nvSpPr>
          <p:spPr>
            <a:xfrm>
              <a:off x="45720" y="34290"/>
              <a:ext cx="635000" cy="153670"/>
            </a:xfrm>
            <a:custGeom>
              <a:avLst/>
              <a:gdLst/>
              <a:ahLst/>
              <a:cxnLst/>
              <a:rect l="l" t="t" r="r" b="b"/>
              <a:pathLst>
                <a:path w="635000" h="153670">
                  <a:moveTo>
                    <a:pt x="596900" y="133350"/>
                  </a:moveTo>
                  <a:cubicBezTo>
                    <a:pt x="135890" y="135890"/>
                    <a:pt x="66040" y="127000"/>
                    <a:pt x="34290" y="114300"/>
                  </a:cubicBezTo>
                  <a:cubicBezTo>
                    <a:pt x="21590" y="109220"/>
                    <a:pt x="13970" y="105410"/>
                    <a:pt x="8890" y="96520"/>
                  </a:cubicBezTo>
                  <a:cubicBezTo>
                    <a:pt x="2540" y="86360"/>
                    <a:pt x="0" y="67310"/>
                    <a:pt x="5080" y="55880"/>
                  </a:cubicBezTo>
                  <a:cubicBezTo>
                    <a:pt x="8890" y="44450"/>
                    <a:pt x="17780" y="35560"/>
                    <a:pt x="35560" y="29210"/>
                  </a:cubicBezTo>
                  <a:cubicBezTo>
                    <a:pt x="100330" y="3810"/>
                    <a:pt x="459740" y="0"/>
                    <a:pt x="529590" y="16510"/>
                  </a:cubicBezTo>
                  <a:cubicBezTo>
                    <a:pt x="549910" y="21590"/>
                    <a:pt x="560070" y="26670"/>
                    <a:pt x="566420" y="35560"/>
                  </a:cubicBezTo>
                  <a:cubicBezTo>
                    <a:pt x="572770" y="44450"/>
                    <a:pt x="575310" y="57150"/>
                    <a:pt x="574040" y="67310"/>
                  </a:cubicBezTo>
                  <a:cubicBezTo>
                    <a:pt x="572770" y="77470"/>
                    <a:pt x="567690" y="88900"/>
                    <a:pt x="560070" y="95250"/>
                  </a:cubicBezTo>
                  <a:cubicBezTo>
                    <a:pt x="552450" y="101600"/>
                    <a:pt x="546100" y="104140"/>
                    <a:pt x="529590" y="106680"/>
                  </a:cubicBezTo>
                  <a:cubicBezTo>
                    <a:pt x="473710" y="116840"/>
                    <a:pt x="215900" y="96520"/>
                    <a:pt x="138430" y="109220"/>
                  </a:cubicBezTo>
                  <a:cubicBezTo>
                    <a:pt x="102870" y="115570"/>
                    <a:pt x="85090" y="134620"/>
                    <a:pt x="64770" y="133350"/>
                  </a:cubicBezTo>
                  <a:cubicBezTo>
                    <a:pt x="50800" y="130810"/>
                    <a:pt x="34290" y="123190"/>
                    <a:pt x="27940" y="111760"/>
                  </a:cubicBezTo>
                  <a:cubicBezTo>
                    <a:pt x="21590" y="100330"/>
                    <a:pt x="22860" y="72390"/>
                    <a:pt x="29210" y="60960"/>
                  </a:cubicBezTo>
                  <a:cubicBezTo>
                    <a:pt x="34290" y="52070"/>
                    <a:pt x="45720" y="44450"/>
                    <a:pt x="57150" y="43180"/>
                  </a:cubicBezTo>
                  <a:cubicBezTo>
                    <a:pt x="69850" y="40640"/>
                    <a:pt x="82550" y="53340"/>
                    <a:pt x="106680" y="55880"/>
                  </a:cubicBezTo>
                  <a:cubicBezTo>
                    <a:pt x="167640" y="63500"/>
                    <a:pt x="389890" y="19050"/>
                    <a:pt x="439420" y="44450"/>
                  </a:cubicBezTo>
                  <a:cubicBezTo>
                    <a:pt x="459740" y="54610"/>
                    <a:pt x="471170" y="74930"/>
                    <a:pt x="469900" y="90170"/>
                  </a:cubicBezTo>
                  <a:cubicBezTo>
                    <a:pt x="469900" y="104140"/>
                    <a:pt x="447040" y="127000"/>
                    <a:pt x="434340" y="132080"/>
                  </a:cubicBezTo>
                  <a:cubicBezTo>
                    <a:pt x="425450" y="134620"/>
                    <a:pt x="414020" y="133350"/>
                    <a:pt x="406400" y="128270"/>
                  </a:cubicBezTo>
                  <a:cubicBezTo>
                    <a:pt x="396240" y="123190"/>
                    <a:pt x="382270" y="106680"/>
                    <a:pt x="381000" y="95250"/>
                  </a:cubicBezTo>
                  <a:cubicBezTo>
                    <a:pt x="378460" y="82550"/>
                    <a:pt x="384810" y="63500"/>
                    <a:pt x="393700" y="54610"/>
                  </a:cubicBezTo>
                  <a:cubicBezTo>
                    <a:pt x="402590" y="45720"/>
                    <a:pt x="422910" y="39370"/>
                    <a:pt x="434340" y="43180"/>
                  </a:cubicBezTo>
                  <a:cubicBezTo>
                    <a:pt x="448310" y="46990"/>
                    <a:pt x="469900" y="69850"/>
                    <a:pt x="469900" y="85090"/>
                  </a:cubicBezTo>
                  <a:cubicBezTo>
                    <a:pt x="471170" y="99060"/>
                    <a:pt x="458470" y="119380"/>
                    <a:pt x="439420" y="130810"/>
                  </a:cubicBezTo>
                  <a:cubicBezTo>
                    <a:pt x="398780" y="153670"/>
                    <a:pt x="259080" y="140970"/>
                    <a:pt x="199390" y="143510"/>
                  </a:cubicBezTo>
                  <a:cubicBezTo>
                    <a:pt x="165100" y="144780"/>
                    <a:pt x="143510" y="148590"/>
                    <a:pt x="116840" y="146050"/>
                  </a:cubicBezTo>
                  <a:cubicBezTo>
                    <a:pt x="91440" y="142240"/>
                    <a:pt x="60960" y="138430"/>
                    <a:pt x="44450" y="127000"/>
                  </a:cubicBezTo>
                  <a:cubicBezTo>
                    <a:pt x="31750" y="118110"/>
                    <a:pt x="22860" y="104140"/>
                    <a:pt x="21590" y="91440"/>
                  </a:cubicBezTo>
                  <a:cubicBezTo>
                    <a:pt x="19050" y="81280"/>
                    <a:pt x="22860" y="69850"/>
                    <a:pt x="29210" y="60960"/>
                  </a:cubicBezTo>
                  <a:cubicBezTo>
                    <a:pt x="40640" y="46990"/>
                    <a:pt x="69850" y="34290"/>
                    <a:pt x="88900" y="27940"/>
                  </a:cubicBezTo>
                  <a:cubicBezTo>
                    <a:pt x="105410" y="21590"/>
                    <a:pt x="114300" y="21590"/>
                    <a:pt x="138430" y="19050"/>
                  </a:cubicBezTo>
                  <a:cubicBezTo>
                    <a:pt x="205740" y="12700"/>
                    <a:pt x="473710" y="6350"/>
                    <a:pt x="529590" y="16510"/>
                  </a:cubicBezTo>
                  <a:cubicBezTo>
                    <a:pt x="546100" y="19050"/>
                    <a:pt x="552450" y="21590"/>
                    <a:pt x="560070" y="27940"/>
                  </a:cubicBezTo>
                  <a:cubicBezTo>
                    <a:pt x="567690" y="34290"/>
                    <a:pt x="572770" y="46990"/>
                    <a:pt x="574040" y="55880"/>
                  </a:cubicBezTo>
                  <a:cubicBezTo>
                    <a:pt x="575310" y="66040"/>
                    <a:pt x="572770" y="78740"/>
                    <a:pt x="566420" y="87630"/>
                  </a:cubicBezTo>
                  <a:cubicBezTo>
                    <a:pt x="561340" y="95250"/>
                    <a:pt x="556260" y="100330"/>
                    <a:pt x="541020" y="105410"/>
                  </a:cubicBezTo>
                  <a:cubicBezTo>
                    <a:pt x="480060" y="125730"/>
                    <a:pt x="114300" y="133350"/>
                    <a:pt x="45720" y="116840"/>
                  </a:cubicBezTo>
                  <a:cubicBezTo>
                    <a:pt x="25400" y="111760"/>
                    <a:pt x="15240" y="106680"/>
                    <a:pt x="8890" y="96520"/>
                  </a:cubicBezTo>
                  <a:cubicBezTo>
                    <a:pt x="2540" y="86360"/>
                    <a:pt x="0" y="67310"/>
                    <a:pt x="5080" y="55880"/>
                  </a:cubicBezTo>
                  <a:cubicBezTo>
                    <a:pt x="10160" y="43180"/>
                    <a:pt x="26670" y="31750"/>
                    <a:pt x="46990" y="27940"/>
                  </a:cubicBezTo>
                  <a:cubicBezTo>
                    <a:pt x="86360" y="19050"/>
                    <a:pt x="166370" y="49530"/>
                    <a:pt x="240030" y="55880"/>
                  </a:cubicBezTo>
                  <a:cubicBezTo>
                    <a:pt x="341630" y="62230"/>
                    <a:pt x="547370" y="46990"/>
                    <a:pt x="596900" y="57150"/>
                  </a:cubicBezTo>
                  <a:cubicBezTo>
                    <a:pt x="610870" y="59690"/>
                    <a:pt x="615950" y="59690"/>
                    <a:pt x="622300" y="66040"/>
                  </a:cubicBezTo>
                  <a:cubicBezTo>
                    <a:pt x="628650" y="73660"/>
                    <a:pt x="635000" y="90170"/>
                    <a:pt x="635000" y="99060"/>
                  </a:cubicBezTo>
                  <a:cubicBezTo>
                    <a:pt x="633730" y="107950"/>
                    <a:pt x="628650" y="118110"/>
                    <a:pt x="622300" y="123190"/>
                  </a:cubicBezTo>
                  <a:cubicBezTo>
                    <a:pt x="615950" y="129540"/>
                    <a:pt x="596900" y="133350"/>
                    <a:pt x="596900" y="133350"/>
                  </a:cubicBezTo>
                </a:path>
              </a:pathLst>
            </a:custGeom>
            <a:solidFill>
              <a:srgbClr val="FDFBF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1" name="Group 81"/>
          <p:cNvGrpSpPr/>
          <p:nvPr/>
        </p:nvGrpSpPr>
        <p:grpSpPr>
          <a:xfrm>
            <a:off x="4874895" y="4176712"/>
            <a:ext cx="452438" cy="251460"/>
            <a:chOff x="0" y="0"/>
            <a:chExt cx="603250" cy="335280"/>
          </a:xfrm>
        </p:grpSpPr>
        <p:sp>
          <p:nvSpPr>
            <p:cNvPr id="82" name="Freeform 82"/>
            <p:cNvSpPr/>
            <p:nvPr/>
          </p:nvSpPr>
          <p:spPr>
            <a:xfrm>
              <a:off x="44450" y="39370"/>
              <a:ext cx="510540" cy="266700"/>
            </a:xfrm>
            <a:custGeom>
              <a:avLst/>
              <a:gdLst/>
              <a:ahLst/>
              <a:cxnLst/>
              <a:rect l="l" t="t" r="r" b="b"/>
              <a:pathLst>
                <a:path w="510540" h="266700">
                  <a:moveTo>
                    <a:pt x="55880" y="24130"/>
                  </a:moveTo>
                  <a:cubicBezTo>
                    <a:pt x="410210" y="17780"/>
                    <a:pt x="416560" y="19050"/>
                    <a:pt x="424180" y="25400"/>
                  </a:cubicBezTo>
                  <a:cubicBezTo>
                    <a:pt x="430530" y="31750"/>
                    <a:pt x="436880" y="43180"/>
                    <a:pt x="438150" y="52070"/>
                  </a:cubicBezTo>
                  <a:cubicBezTo>
                    <a:pt x="439420" y="62230"/>
                    <a:pt x="436880" y="73660"/>
                    <a:pt x="430530" y="81280"/>
                  </a:cubicBezTo>
                  <a:cubicBezTo>
                    <a:pt x="425450" y="90170"/>
                    <a:pt x="420370" y="93980"/>
                    <a:pt x="406400" y="99060"/>
                  </a:cubicBezTo>
                  <a:cubicBezTo>
                    <a:pt x="358140" y="115570"/>
                    <a:pt x="110490" y="124460"/>
                    <a:pt x="62230" y="110490"/>
                  </a:cubicBezTo>
                  <a:cubicBezTo>
                    <a:pt x="46990" y="106680"/>
                    <a:pt x="41910" y="100330"/>
                    <a:pt x="36830" y="92710"/>
                  </a:cubicBezTo>
                  <a:cubicBezTo>
                    <a:pt x="31750" y="85090"/>
                    <a:pt x="27940" y="72390"/>
                    <a:pt x="29210" y="62230"/>
                  </a:cubicBezTo>
                  <a:cubicBezTo>
                    <a:pt x="30480" y="53340"/>
                    <a:pt x="36830" y="41910"/>
                    <a:pt x="43180" y="35560"/>
                  </a:cubicBezTo>
                  <a:cubicBezTo>
                    <a:pt x="50800" y="29210"/>
                    <a:pt x="57150" y="26670"/>
                    <a:pt x="72390" y="24130"/>
                  </a:cubicBezTo>
                  <a:cubicBezTo>
                    <a:pt x="121920" y="16510"/>
                    <a:pt x="330200" y="24130"/>
                    <a:pt x="396240" y="31750"/>
                  </a:cubicBezTo>
                  <a:cubicBezTo>
                    <a:pt x="426720" y="35560"/>
                    <a:pt x="447040" y="34290"/>
                    <a:pt x="461010" y="45720"/>
                  </a:cubicBezTo>
                  <a:cubicBezTo>
                    <a:pt x="473710" y="55880"/>
                    <a:pt x="483870" y="76200"/>
                    <a:pt x="483870" y="91440"/>
                  </a:cubicBezTo>
                  <a:cubicBezTo>
                    <a:pt x="483870" y="106680"/>
                    <a:pt x="473710" y="127000"/>
                    <a:pt x="463550" y="139700"/>
                  </a:cubicBezTo>
                  <a:cubicBezTo>
                    <a:pt x="453390" y="149860"/>
                    <a:pt x="444500" y="154940"/>
                    <a:pt x="425450" y="160020"/>
                  </a:cubicBezTo>
                  <a:cubicBezTo>
                    <a:pt x="382270" y="172720"/>
                    <a:pt x="260350" y="161290"/>
                    <a:pt x="195580" y="168910"/>
                  </a:cubicBezTo>
                  <a:cubicBezTo>
                    <a:pt x="147320" y="175260"/>
                    <a:pt x="97790" y="198120"/>
                    <a:pt x="69850" y="198120"/>
                  </a:cubicBezTo>
                  <a:cubicBezTo>
                    <a:pt x="55880" y="198120"/>
                    <a:pt x="46990" y="196850"/>
                    <a:pt x="39370" y="191770"/>
                  </a:cubicBezTo>
                  <a:cubicBezTo>
                    <a:pt x="30480" y="185420"/>
                    <a:pt x="22860" y="175260"/>
                    <a:pt x="21590" y="165100"/>
                  </a:cubicBezTo>
                  <a:cubicBezTo>
                    <a:pt x="19050" y="156210"/>
                    <a:pt x="20320" y="143510"/>
                    <a:pt x="24130" y="134620"/>
                  </a:cubicBezTo>
                  <a:cubicBezTo>
                    <a:pt x="29210" y="125730"/>
                    <a:pt x="34290" y="118110"/>
                    <a:pt x="46990" y="113030"/>
                  </a:cubicBezTo>
                  <a:cubicBezTo>
                    <a:pt x="82550" y="100330"/>
                    <a:pt x="207010" y="118110"/>
                    <a:pt x="269240" y="113030"/>
                  </a:cubicBezTo>
                  <a:cubicBezTo>
                    <a:pt x="316230" y="109220"/>
                    <a:pt x="364490" y="86360"/>
                    <a:pt x="391160" y="93980"/>
                  </a:cubicBezTo>
                  <a:cubicBezTo>
                    <a:pt x="408940" y="100330"/>
                    <a:pt x="424180" y="115570"/>
                    <a:pt x="427990" y="128270"/>
                  </a:cubicBezTo>
                  <a:cubicBezTo>
                    <a:pt x="430530" y="139700"/>
                    <a:pt x="425450" y="156210"/>
                    <a:pt x="416560" y="166370"/>
                  </a:cubicBezTo>
                  <a:cubicBezTo>
                    <a:pt x="405130" y="181610"/>
                    <a:pt x="381000" y="191770"/>
                    <a:pt x="354330" y="199390"/>
                  </a:cubicBezTo>
                  <a:cubicBezTo>
                    <a:pt x="316230" y="208280"/>
                    <a:pt x="254000" y="195580"/>
                    <a:pt x="204470" y="203200"/>
                  </a:cubicBezTo>
                  <a:cubicBezTo>
                    <a:pt x="156210" y="210820"/>
                    <a:pt x="91440" y="245110"/>
                    <a:pt x="60960" y="245110"/>
                  </a:cubicBezTo>
                  <a:cubicBezTo>
                    <a:pt x="48260" y="243840"/>
                    <a:pt x="39370" y="240030"/>
                    <a:pt x="31750" y="233680"/>
                  </a:cubicBezTo>
                  <a:cubicBezTo>
                    <a:pt x="24130" y="227330"/>
                    <a:pt x="17780" y="217170"/>
                    <a:pt x="16510" y="207010"/>
                  </a:cubicBezTo>
                  <a:cubicBezTo>
                    <a:pt x="15240" y="196850"/>
                    <a:pt x="19050" y="184150"/>
                    <a:pt x="24130" y="176530"/>
                  </a:cubicBezTo>
                  <a:cubicBezTo>
                    <a:pt x="29210" y="168910"/>
                    <a:pt x="34290" y="163830"/>
                    <a:pt x="49530" y="158750"/>
                  </a:cubicBezTo>
                  <a:cubicBezTo>
                    <a:pt x="100330" y="139700"/>
                    <a:pt x="402590" y="101600"/>
                    <a:pt x="434340" y="130810"/>
                  </a:cubicBezTo>
                  <a:cubicBezTo>
                    <a:pt x="445770" y="140970"/>
                    <a:pt x="440690" y="168910"/>
                    <a:pt x="434340" y="172720"/>
                  </a:cubicBezTo>
                  <a:cubicBezTo>
                    <a:pt x="427990" y="177800"/>
                    <a:pt x="402590" y="167640"/>
                    <a:pt x="392430" y="154940"/>
                  </a:cubicBezTo>
                  <a:cubicBezTo>
                    <a:pt x="377190" y="139700"/>
                    <a:pt x="367030" y="93980"/>
                    <a:pt x="369570" y="72390"/>
                  </a:cubicBezTo>
                  <a:cubicBezTo>
                    <a:pt x="370840" y="57150"/>
                    <a:pt x="381000" y="46990"/>
                    <a:pt x="389890" y="36830"/>
                  </a:cubicBezTo>
                  <a:cubicBezTo>
                    <a:pt x="398780" y="27940"/>
                    <a:pt x="411480" y="17780"/>
                    <a:pt x="422910" y="16510"/>
                  </a:cubicBezTo>
                  <a:cubicBezTo>
                    <a:pt x="435610" y="13970"/>
                    <a:pt x="453390" y="16510"/>
                    <a:pt x="463550" y="24130"/>
                  </a:cubicBezTo>
                  <a:cubicBezTo>
                    <a:pt x="471170" y="29210"/>
                    <a:pt x="477520" y="40640"/>
                    <a:pt x="478790" y="50800"/>
                  </a:cubicBezTo>
                  <a:cubicBezTo>
                    <a:pt x="480060" y="62230"/>
                    <a:pt x="477520" y="76200"/>
                    <a:pt x="467360" y="88900"/>
                  </a:cubicBezTo>
                  <a:cubicBezTo>
                    <a:pt x="445770" y="116840"/>
                    <a:pt x="382270" y="160020"/>
                    <a:pt x="326390" y="176530"/>
                  </a:cubicBezTo>
                  <a:cubicBezTo>
                    <a:pt x="262890" y="195580"/>
                    <a:pt x="149860" y="182880"/>
                    <a:pt x="99060" y="180340"/>
                  </a:cubicBezTo>
                  <a:cubicBezTo>
                    <a:pt x="74930" y="177800"/>
                    <a:pt x="58420" y="179070"/>
                    <a:pt x="44450" y="171450"/>
                  </a:cubicBezTo>
                  <a:cubicBezTo>
                    <a:pt x="31750" y="163830"/>
                    <a:pt x="25400" y="153670"/>
                    <a:pt x="19050" y="139700"/>
                  </a:cubicBezTo>
                  <a:cubicBezTo>
                    <a:pt x="10160" y="119380"/>
                    <a:pt x="0" y="77470"/>
                    <a:pt x="6350" y="55880"/>
                  </a:cubicBezTo>
                  <a:cubicBezTo>
                    <a:pt x="10160" y="38100"/>
                    <a:pt x="25400" y="17780"/>
                    <a:pt x="38100" y="13970"/>
                  </a:cubicBezTo>
                  <a:cubicBezTo>
                    <a:pt x="49530" y="8890"/>
                    <a:pt x="68580" y="15240"/>
                    <a:pt x="77470" y="21590"/>
                  </a:cubicBezTo>
                  <a:cubicBezTo>
                    <a:pt x="85090" y="27940"/>
                    <a:pt x="90170" y="36830"/>
                    <a:pt x="91440" y="45720"/>
                  </a:cubicBezTo>
                  <a:cubicBezTo>
                    <a:pt x="93980" y="57150"/>
                    <a:pt x="88900" y="76200"/>
                    <a:pt x="81280" y="85090"/>
                  </a:cubicBezTo>
                  <a:cubicBezTo>
                    <a:pt x="72390" y="93980"/>
                    <a:pt x="54610" y="101600"/>
                    <a:pt x="41910" y="97790"/>
                  </a:cubicBezTo>
                  <a:cubicBezTo>
                    <a:pt x="29210" y="95250"/>
                    <a:pt x="8890" y="73660"/>
                    <a:pt x="6350" y="59690"/>
                  </a:cubicBezTo>
                  <a:cubicBezTo>
                    <a:pt x="3810" y="48260"/>
                    <a:pt x="12700" y="30480"/>
                    <a:pt x="21590" y="21590"/>
                  </a:cubicBezTo>
                  <a:cubicBezTo>
                    <a:pt x="27940" y="15240"/>
                    <a:pt x="38100" y="11430"/>
                    <a:pt x="46990" y="11430"/>
                  </a:cubicBezTo>
                  <a:cubicBezTo>
                    <a:pt x="58420" y="12700"/>
                    <a:pt x="74930" y="17780"/>
                    <a:pt x="83820" y="29210"/>
                  </a:cubicBezTo>
                  <a:cubicBezTo>
                    <a:pt x="95250" y="43180"/>
                    <a:pt x="81280" y="81280"/>
                    <a:pt x="99060" y="93980"/>
                  </a:cubicBezTo>
                  <a:cubicBezTo>
                    <a:pt x="130810" y="119380"/>
                    <a:pt x="264160" y="109220"/>
                    <a:pt x="314960" y="90170"/>
                  </a:cubicBezTo>
                  <a:cubicBezTo>
                    <a:pt x="347980" y="78740"/>
                    <a:pt x="361950" y="43180"/>
                    <a:pt x="387350" y="31750"/>
                  </a:cubicBezTo>
                  <a:cubicBezTo>
                    <a:pt x="408940" y="21590"/>
                    <a:pt x="438150" y="11430"/>
                    <a:pt x="454660" y="17780"/>
                  </a:cubicBezTo>
                  <a:cubicBezTo>
                    <a:pt x="467360" y="24130"/>
                    <a:pt x="481330" y="46990"/>
                    <a:pt x="480060" y="60960"/>
                  </a:cubicBezTo>
                  <a:cubicBezTo>
                    <a:pt x="478790" y="74930"/>
                    <a:pt x="449580" y="100330"/>
                    <a:pt x="448310" y="100330"/>
                  </a:cubicBezTo>
                  <a:cubicBezTo>
                    <a:pt x="448310" y="100330"/>
                    <a:pt x="472440" y="63500"/>
                    <a:pt x="473710" y="64770"/>
                  </a:cubicBezTo>
                  <a:cubicBezTo>
                    <a:pt x="474980" y="64770"/>
                    <a:pt x="457200" y="90170"/>
                    <a:pt x="459740" y="100330"/>
                  </a:cubicBezTo>
                  <a:cubicBezTo>
                    <a:pt x="462280" y="111760"/>
                    <a:pt x="483870" y="116840"/>
                    <a:pt x="491490" y="128270"/>
                  </a:cubicBezTo>
                  <a:cubicBezTo>
                    <a:pt x="499110" y="140970"/>
                    <a:pt x="510540" y="157480"/>
                    <a:pt x="506730" y="170180"/>
                  </a:cubicBezTo>
                  <a:cubicBezTo>
                    <a:pt x="501650" y="186690"/>
                    <a:pt x="476250" y="203200"/>
                    <a:pt x="443230" y="214630"/>
                  </a:cubicBezTo>
                  <a:cubicBezTo>
                    <a:pt x="369570" y="241300"/>
                    <a:pt x="107950" y="266700"/>
                    <a:pt x="50800" y="243840"/>
                  </a:cubicBezTo>
                  <a:cubicBezTo>
                    <a:pt x="30480" y="234950"/>
                    <a:pt x="20320" y="219710"/>
                    <a:pt x="16510" y="207010"/>
                  </a:cubicBezTo>
                  <a:cubicBezTo>
                    <a:pt x="15240" y="195580"/>
                    <a:pt x="19050" y="180340"/>
                    <a:pt x="30480" y="168910"/>
                  </a:cubicBezTo>
                  <a:cubicBezTo>
                    <a:pt x="52070" y="147320"/>
                    <a:pt x="116840" y="130810"/>
                    <a:pt x="165100" y="121920"/>
                  </a:cubicBezTo>
                  <a:cubicBezTo>
                    <a:pt x="219710" y="111760"/>
                    <a:pt x="299720" y="121920"/>
                    <a:pt x="340360" y="113030"/>
                  </a:cubicBezTo>
                  <a:cubicBezTo>
                    <a:pt x="363220" y="109220"/>
                    <a:pt x="377190" y="93980"/>
                    <a:pt x="391160" y="93980"/>
                  </a:cubicBezTo>
                  <a:cubicBezTo>
                    <a:pt x="402590" y="95250"/>
                    <a:pt x="412750" y="101600"/>
                    <a:pt x="419100" y="109220"/>
                  </a:cubicBezTo>
                  <a:cubicBezTo>
                    <a:pt x="424180" y="116840"/>
                    <a:pt x="429260" y="128270"/>
                    <a:pt x="429260" y="138430"/>
                  </a:cubicBezTo>
                  <a:cubicBezTo>
                    <a:pt x="427990" y="148590"/>
                    <a:pt x="424180" y="160020"/>
                    <a:pt x="416560" y="166370"/>
                  </a:cubicBezTo>
                  <a:cubicBezTo>
                    <a:pt x="410210" y="173990"/>
                    <a:pt x="402590" y="176530"/>
                    <a:pt x="389890" y="180340"/>
                  </a:cubicBezTo>
                  <a:cubicBezTo>
                    <a:pt x="364490" y="187960"/>
                    <a:pt x="316230" y="194310"/>
                    <a:pt x="269240" y="196850"/>
                  </a:cubicBezTo>
                  <a:cubicBezTo>
                    <a:pt x="207010" y="201930"/>
                    <a:pt x="86360" y="215900"/>
                    <a:pt x="48260" y="195580"/>
                  </a:cubicBezTo>
                  <a:cubicBezTo>
                    <a:pt x="30480" y="186690"/>
                    <a:pt x="20320" y="168910"/>
                    <a:pt x="19050" y="154940"/>
                  </a:cubicBezTo>
                  <a:cubicBezTo>
                    <a:pt x="19050" y="143510"/>
                    <a:pt x="25400" y="128270"/>
                    <a:pt x="38100" y="118110"/>
                  </a:cubicBezTo>
                  <a:cubicBezTo>
                    <a:pt x="63500" y="99060"/>
                    <a:pt x="133350" y="88900"/>
                    <a:pt x="187960" y="82550"/>
                  </a:cubicBezTo>
                  <a:cubicBezTo>
                    <a:pt x="251460" y="74930"/>
                    <a:pt x="373380" y="60960"/>
                    <a:pt x="397510" y="81280"/>
                  </a:cubicBezTo>
                  <a:cubicBezTo>
                    <a:pt x="408940" y="90170"/>
                    <a:pt x="412750" y="110490"/>
                    <a:pt x="405130" y="119380"/>
                  </a:cubicBezTo>
                  <a:cubicBezTo>
                    <a:pt x="387350" y="142240"/>
                    <a:pt x="236220" y="127000"/>
                    <a:pt x="173990" y="123190"/>
                  </a:cubicBezTo>
                  <a:cubicBezTo>
                    <a:pt x="129540" y="120650"/>
                    <a:pt x="86360" y="123190"/>
                    <a:pt x="62230" y="110490"/>
                  </a:cubicBezTo>
                  <a:cubicBezTo>
                    <a:pt x="45720" y="101600"/>
                    <a:pt x="30480" y="86360"/>
                    <a:pt x="29210" y="73660"/>
                  </a:cubicBezTo>
                  <a:cubicBezTo>
                    <a:pt x="27940" y="59690"/>
                    <a:pt x="34290" y="40640"/>
                    <a:pt x="52070" y="29210"/>
                  </a:cubicBezTo>
                  <a:cubicBezTo>
                    <a:pt x="97790" y="0"/>
                    <a:pt x="340360" y="2540"/>
                    <a:pt x="396240" y="15240"/>
                  </a:cubicBezTo>
                  <a:cubicBezTo>
                    <a:pt x="414020" y="19050"/>
                    <a:pt x="424180" y="24130"/>
                    <a:pt x="430530" y="33020"/>
                  </a:cubicBezTo>
                  <a:cubicBezTo>
                    <a:pt x="436880" y="40640"/>
                    <a:pt x="439420" y="53340"/>
                    <a:pt x="438150" y="62230"/>
                  </a:cubicBezTo>
                  <a:cubicBezTo>
                    <a:pt x="436880" y="72390"/>
                    <a:pt x="431800" y="83820"/>
                    <a:pt x="424180" y="90170"/>
                  </a:cubicBezTo>
                  <a:cubicBezTo>
                    <a:pt x="417830" y="96520"/>
                    <a:pt x="411480" y="97790"/>
                    <a:pt x="396240" y="100330"/>
                  </a:cubicBezTo>
                  <a:cubicBezTo>
                    <a:pt x="345440" y="110490"/>
                    <a:pt x="101600" y="111760"/>
                    <a:pt x="53340" y="101600"/>
                  </a:cubicBezTo>
                  <a:cubicBezTo>
                    <a:pt x="39370" y="99060"/>
                    <a:pt x="34290" y="96520"/>
                    <a:pt x="27940" y="91440"/>
                  </a:cubicBezTo>
                  <a:cubicBezTo>
                    <a:pt x="21590" y="85090"/>
                    <a:pt x="16510" y="74930"/>
                    <a:pt x="15240" y="66040"/>
                  </a:cubicBezTo>
                  <a:cubicBezTo>
                    <a:pt x="15240" y="55880"/>
                    <a:pt x="22860" y="39370"/>
                    <a:pt x="30480" y="33020"/>
                  </a:cubicBezTo>
                  <a:cubicBezTo>
                    <a:pt x="36830" y="26670"/>
                    <a:pt x="55880" y="24130"/>
                    <a:pt x="55880" y="24130"/>
                  </a:cubicBezTo>
                </a:path>
              </a:pathLst>
            </a:custGeom>
            <a:solidFill>
              <a:srgbClr val="FDFBF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3" name="Group 83"/>
          <p:cNvGrpSpPr/>
          <p:nvPr/>
        </p:nvGrpSpPr>
        <p:grpSpPr>
          <a:xfrm>
            <a:off x="6817995" y="3514725"/>
            <a:ext cx="533400" cy="234315"/>
            <a:chOff x="0" y="0"/>
            <a:chExt cx="711200" cy="312420"/>
          </a:xfrm>
        </p:grpSpPr>
        <p:sp>
          <p:nvSpPr>
            <p:cNvPr id="84" name="Freeform 84"/>
            <p:cNvSpPr/>
            <p:nvPr/>
          </p:nvSpPr>
          <p:spPr>
            <a:xfrm>
              <a:off x="43180" y="27940"/>
              <a:ext cx="619760" cy="234950"/>
            </a:xfrm>
            <a:custGeom>
              <a:avLst/>
              <a:gdLst/>
              <a:ahLst/>
              <a:cxnLst/>
              <a:rect l="l" t="t" r="r" b="b"/>
              <a:pathLst>
                <a:path w="619760" h="234950">
                  <a:moveTo>
                    <a:pt x="109220" y="49530"/>
                  </a:moveTo>
                  <a:cubicBezTo>
                    <a:pt x="481330" y="71120"/>
                    <a:pt x="542290" y="50800"/>
                    <a:pt x="574040" y="54610"/>
                  </a:cubicBezTo>
                  <a:cubicBezTo>
                    <a:pt x="586740" y="55880"/>
                    <a:pt x="595630" y="58420"/>
                    <a:pt x="601980" y="64770"/>
                  </a:cubicBezTo>
                  <a:cubicBezTo>
                    <a:pt x="610870" y="72390"/>
                    <a:pt x="619760" y="91440"/>
                    <a:pt x="617220" y="102870"/>
                  </a:cubicBezTo>
                  <a:cubicBezTo>
                    <a:pt x="614680" y="115570"/>
                    <a:pt x="604520" y="130810"/>
                    <a:pt x="584200" y="139700"/>
                  </a:cubicBezTo>
                  <a:cubicBezTo>
                    <a:pt x="520700" y="167640"/>
                    <a:pt x="194310" y="134620"/>
                    <a:pt x="121920" y="124460"/>
                  </a:cubicBezTo>
                  <a:cubicBezTo>
                    <a:pt x="97790" y="121920"/>
                    <a:pt x="78740" y="120650"/>
                    <a:pt x="76200" y="114300"/>
                  </a:cubicBezTo>
                  <a:cubicBezTo>
                    <a:pt x="73660" y="107950"/>
                    <a:pt x="99060" y="83820"/>
                    <a:pt x="102870" y="85090"/>
                  </a:cubicBezTo>
                  <a:cubicBezTo>
                    <a:pt x="106680" y="86360"/>
                    <a:pt x="104140" y="115570"/>
                    <a:pt x="97790" y="125730"/>
                  </a:cubicBezTo>
                  <a:cubicBezTo>
                    <a:pt x="93980" y="133350"/>
                    <a:pt x="76200" y="137160"/>
                    <a:pt x="77470" y="142240"/>
                  </a:cubicBezTo>
                  <a:cubicBezTo>
                    <a:pt x="77470" y="149860"/>
                    <a:pt x="107950" y="153670"/>
                    <a:pt x="113030" y="165100"/>
                  </a:cubicBezTo>
                  <a:cubicBezTo>
                    <a:pt x="119380" y="177800"/>
                    <a:pt x="116840" y="208280"/>
                    <a:pt x="106680" y="218440"/>
                  </a:cubicBezTo>
                  <a:cubicBezTo>
                    <a:pt x="96520" y="229870"/>
                    <a:pt x="66040" y="234950"/>
                    <a:pt x="53340" y="227330"/>
                  </a:cubicBezTo>
                  <a:cubicBezTo>
                    <a:pt x="40640" y="220980"/>
                    <a:pt x="26670" y="191770"/>
                    <a:pt x="30480" y="177800"/>
                  </a:cubicBezTo>
                  <a:cubicBezTo>
                    <a:pt x="33020" y="163830"/>
                    <a:pt x="58420" y="144780"/>
                    <a:pt x="72390" y="142240"/>
                  </a:cubicBezTo>
                  <a:cubicBezTo>
                    <a:pt x="85090" y="140970"/>
                    <a:pt x="102870" y="151130"/>
                    <a:pt x="110490" y="160020"/>
                  </a:cubicBezTo>
                  <a:cubicBezTo>
                    <a:pt x="118110" y="170180"/>
                    <a:pt x="121920" y="190500"/>
                    <a:pt x="116840" y="201930"/>
                  </a:cubicBezTo>
                  <a:cubicBezTo>
                    <a:pt x="111760" y="215900"/>
                    <a:pt x="86360" y="234950"/>
                    <a:pt x="71120" y="232410"/>
                  </a:cubicBezTo>
                  <a:cubicBezTo>
                    <a:pt x="50800" y="228600"/>
                    <a:pt x="15240" y="175260"/>
                    <a:pt x="7620" y="143510"/>
                  </a:cubicBezTo>
                  <a:cubicBezTo>
                    <a:pt x="0" y="114300"/>
                    <a:pt x="8890" y="71120"/>
                    <a:pt x="19050" y="50800"/>
                  </a:cubicBezTo>
                  <a:cubicBezTo>
                    <a:pt x="26670" y="36830"/>
                    <a:pt x="30480" y="29210"/>
                    <a:pt x="46990" y="22860"/>
                  </a:cubicBezTo>
                  <a:cubicBezTo>
                    <a:pt x="106680" y="0"/>
                    <a:pt x="421640" y="29210"/>
                    <a:pt x="513080" y="40640"/>
                  </a:cubicBezTo>
                  <a:cubicBezTo>
                    <a:pt x="551180" y="45720"/>
                    <a:pt x="576580" y="45720"/>
                    <a:pt x="594360" y="58420"/>
                  </a:cubicBezTo>
                  <a:cubicBezTo>
                    <a:pt x="607060" y="68580"/>
                    <a:pt x="618490" y="88900"/>
                    <a:pt x="617220" y="102870"/>
                  </a:cubicBezTo>
                  <a:cubicBezTo>
                    <a:pt x="615950" y="116840"/>
                    <a:pt x="584200" y="139700"/>
                    <a:pt x="584200" y="139700"/>
                  </a:cubicBezTo>
                  <a:cubicBezTo>
                    <a:pt x="584200" y="140970"/>
                    <a:pt x="599440" y="127000"/>
                    <a:pt x="599440" y="127000"/>
                  </a:cubicBezTo>
                  <a:cubicBezTo>
                    <a:pt x="598170" y="125730"/>
                    <a:pt x="576580" y="143510"/>
                    <a:pt x="560070" y="148590"/>
                  </a:cubicBezTo>
                  <a:cubicBezTo>
                    <a:pt x="533400" y="156210"/>
                    <a:pt x="500380" y="157480"/>
                    <a:pt x="454660" y="157480"/>
                  </a:cubicBezTo>
                  <a:cubicBezTo>
                    <a:pt x="373380" y="157480"/>
                    <a:pt x="158750" y="139700"/>
                    <a:pt x="109220" y="128270"/>
                  </a:cubicBezTo>
                  <a:cubicBezTo>
                    <a:pt x="95250" y="124460"/>
                    <a:pt x="88900" y="123190"/>
                    <a:pt x="82550" y="118110"/>
                  </a:cubicBezTo>
                  <a:cubicBezTo>
                    <a:pt x="76200" y="111760"/>
                    <a:pt x="71120" y="101600"/>
                    <a:pt x="69850" y="93980"/>
                  </a:cubicBezTo>
                  <a:cubicBezTo>
                    <a:pt x="68580" y="85090"/>
                    <a:pt x="71120" y="73660"/>
                    <a:pt x="76200" y="66040"/>
                  </a:cubicBezTo>
                  <a:cubicBezTo>
                    <a:pt x="82550" y="58420"/>
                    <a:pt x="109220" y="49530"/>
                    <a:pt x="109220" y="495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5" name="Group 85"/>
          <p:cNvGrpSpPr/>
          <p:nvPr/>
        </p:nvGrpSpPr>
        <p:grpSpPr>
          <a:xfrm>
            <a:off x="6865620" y="3546158"/>
            <a:ext cx="211455" cy="160020"/>
            <a:chOff x="0" y="0"/>
            <a:chExt cx="281940" cy="213360"/>
          </a:xfrm>
        </p:grpSpPr>
        <p:sp>
          <p:nvSpPr>
            <p:cNvPr id="86" name="Freeform 86"/>
            <p:cNvSpPr/>
            <p:nvPr/>
          </p:nvSpPr>
          <p:spPr>
            <a:xfrm>
              <a:off x="48260" y="46990"/>
              <a:ext cx="186690" cy="120650"/>
            </a:xfrm>
            <a:custGeom>
              <a:avLst/>
              <a:gdLst/>
              <a:ahLst/>
              <a:cxnLst/>
              <a:rect l="l" t="t" r="r" b="b"/>
              <a:pathLst>
                <a:path w="186690" h="120650">
                  <a:moveTo>
                    <a:pt x="62230" y="7620"/>
                  </a:moveTo>
                  <a:cubicBezTo>
                    <a:pt x="185420" y="67310"/>
                    <a:pt x="182880" y="91440"/>
                    <a:pt x="173990" y="101600"/>
                  </a:cubicBezTo>
                  <a:cubicBezTo>
                    <a:pt x="165100" y="111760"/>
                    <a:pt x="138430" y="115570"/>
                    <a:pt x="125730" y="111760"/>
                  </a:cubicBezTo>
                  <a:cubicBezTo>
                    <a:pt x="115570" y="106680"/>
                    <a:pt x="104140" y="91440"/>
                    <a:pt x="104140" y="81280"/>
                  </a:cubicBezTo>
                  <a:cubicBezTo>
                    <a:pt x="102870" y="68580"/>
                    <a:pt x="115570" y="43180"/>
                    <a:pt x="127000" y="38100"/>
                  </a:cubicBezTo>
                  <a:cubicBezTo>
                    <a:pt x="139700" y="33020"/>
                    <a:pt x="166370" y="40640"/>
                    <a:pt x="175260" y="49530"/>
                  </a:cubicBezTo>
                  <a:cubicBezTo>
                    <a:pt x="182880" y="57150"/>
                    <a:pt x="186690" y="76200"/>
                    <a:pt x="181610" y="86360"/>
                  </a:cubicBezTo>
                  <a:cubicBezTo>
                    <a:pt x="177800" y="99060"/>
                    <a:pt x="160020" y="111760"/>
                    <a:pt x="142240" y="115570"/>
                  </a:cubicBezTo>
                  <a:cubicBezTo>
                    <a:pt x="118110" y="120650"/>
                    <a:pt x="64770" y="100330"/>
                    <a:pt x="40640" y="87630"/>
                  </a:cubicBezTo>
                  <a:cubicBezTo>
                    <a:pt x="25400" y="80010"/>
                    <a:pt x="11430" y="69850"/>
                    <a:pt x="6350" y="59690"/>
                  </a:cubicBezTo>
                  <a:cubicBezTo>
                    <a:pt x="1270" y="50800"/>
                    <a:pt x="0" y="40640"/>
                    <a:pt x="2540" y="31750"/>
                  </a:cubicBezTo>
                  <a:cubicBezTo>
                    <a:pt x="5080" y="21590"/>
                    <a:pt x="15240" y="7620"/>
                    <a:pt x="25400" y="3810"/>
                  </a:cubicBezTo>
                  <a:cubicBezTo>
                    <a:pt x="35560" y="0"/>
                    <a:pt x="62230" y="7620"/>
                    <a:pt x="6223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7" name="Group 87"/>
          <p:cNvGrpSpPr/>
          <p:nvPr/>
        </p:nvGrpSpPr>
        <p:grpSpPr>
          <a:xfrm>
            <a:off x="6853238" y="3495675"/>
            <a:ext cx="314325" cy="235267"/>
            <a:chOff x="0" y="0"/>
            <a:chExt cx="419100" cy="313690"/>
          </a:xfrm>
        </p:grpSpPr>
        <p:sp>
          <p:nvSpPr>
            <p:cNvPr id="88" name="Freeform 88"/>
            <p:cNvSpPr/>
            <p:nvPr/>
          </p:nvSpPr>
          <p:spPr>
            <a:xfrm>
              <a:off x="48260" y="50800"/>
              <a:ext cx="321310" cy="219710"/>
            </a:xfrm>
            <a:custGeom>
              <a:avLst/>
              <a:gdLst/>
              <a:ahLst/>
              <a:cxnLst/>
              <a:rect l="l" t="t" r="r" b="b"/>
              <a:pathLst>
                <a:path w="321310" h="219710">
                  <a:moveTo>
                    <a:pt x="71120" y="120650"/>
                  </a:moveTo>
                  <a:cubicBezTo>
                    <a:pt x="87630" y="153670"/>
                    <a:pt x="57150" y="170180"/>
                    <a:pt x="49530" y="166370"/>
                  </a:cubicBezTo>
                  <a:cubicBezTo>
                    <a:pt x="41910" y="162560"/>
                    <a:pt x="43180" y="134620"/>
                    <a:pt x="41910" y="119380"/>
                  </a:cubicBezTo>
                  <a:cubicBezTo>
                    <a:pt x="40640" y="102870"/>
                    <a:pt x="38100" y="83820"/>
                    <a:pt x="43180" y="72390"/>
                  </a:cubicBezTo>
                  <a:cubicBezTo>
                    <a:pt x="46990" y="63500"/>
                    <a:pt x="54610" y="54610"/>
                    <a:pt x="63500" y="52070"/>
                  </a:cubicBezTo>
                  <a:cubicBezTo>
                    <a:pt x="73660" y="46990"/>
                    <a:pt x="92710" y="48260"/>
                    <a:pt x="101600" y="53340"/>
                  </a:cubicBezTo>
                  <a:cubicBezTo>
                    <a:pt x="111760" y="59690"/>
                    <a:pt x="109220" y="82550"/>
                    <a:pt x="121920" y="86360"/>
                  </a:cubicBezTo>
                  <a:cubicBezTo>
                    <a:pt x="148590" y="92710"/>
                    <a:pt x="252730" y="2540"/>
                    <a:pt x="283210" y="0"/>
                  </a:cubicBezTo>
                  <a:cubicBezTo>
                    <a:pt x="293370" y="0"/>
                    <a:pt x="299720" y="3810"/>
                    <a:pt x="306070" y="10160"/>
                  </a:cubicBezTo>
                  <a:cubicBezTo>
                    <a:pt x="313690" y="16510"/>
                    <a:pt x="321310" y="33020"/>
                    <a:pt x="320040" y="44450"/>
                  </a:cubicBezTo>
                  <a:cubicBezTo>
                    <a:pt x="317500" y="55880"/>
                    <a:pt x="298450" y="74930"/>
                    <a:pt x="287020" y="78740"/>
                  </a:cubicBezTo>
                  <a:cubicBezTo>
                    <a:pt x="275590" y="81280"/>
                    <a:pt x="259080" y="73660"/>
                    <a:pt x="252730" y="66040"/>
                  </a:cubicBezTo>
                  <a:cubicBezTo>
                    <a:pt x="245110" y="58420"/>
                    <a:pt x="240030" y="41910"/>
                    <a:pt x="242570" y="30480"/>
                  </a:cubicBezTo>
                  <a:cubicBezTo>
                    <a:pt x="245110" y="20320"/>
                    <a:pt x="255270" y="6350"/>
                    <a:pt x="266700" y="2540"/>
                  </a:cubicBezTo>
                  <a:cubicBezTo>
                    <a:pt x="278130" y="0"/>
                    <a:pt x="304800" y="6350"/>
                    <a:pt x="312420" y="16510"/>
                  </a:cubicBezTo>
                  <a:cubicBezTo>
                    <a:pt x="320040" y="25400"/>
                    <a:pt x="320040" y="46990"/>
                    <a:pt x="311150" y="63500"/>
                  </a:cubicBezTo>
                  <a:cubicBezTo>
                    <a:pt x="293370" y="97790"/>
                    <a:pt x="186690" y="171450"/>
                    <a:pt x="144780" y="176530"/>
                  </a:cubicBezTo>
                  <a:cubicBezTo>
                    <a:pt x="121920" y="180340"/>
                    <a:pt x="101600" y="167640"/>
                    <a:pt x="87630" y="158750"/>
                  </a:cubicBezTo>
                  <a:cubicBezTo>
                    <a:pt x="76200" y="151130"/>
                    <a:pt x="69850" y="139700"/>
                    <a:pt x="62230" y="128270"/>
                  </a:cubicBezTo>
                  <a:cubicBezTo>
                    <a:pt x="53340" y="116840"/>
                    <a:pt x="40640" y="104140"/>
                    <a:pt x="39370" y="91440"/>
                  </a:cubicBezTo>
                  <a:cubicBezTo>
                    <a:pt x="39370" y="80010"/>
                    <a:pt x="46990" y="63500"/>
                    <a:pt x="55880" y="57150"/>
                  </a:cubicBezTo>
                  <a:cubicBezTo>
                    <a:pt x="63500" y="49530"/>
                    <a:pt x="82550" y="45720"/>
                    <a:pt x="92710" y="49530"/>
                  </a:cubicBezTo>
                  <a:cubicBezTo>
                    <a:pt x="104140" y="53340"/>
                    <a:pt x="114300" y="63500"/>
                    <a:pt x="120650" y="76200"/>
                  </a:cubicBezTo>
                  <a:cubicBezTo>
                    <a:pt x="128270" y="96520"/>
                    <a:pt x="127000" y="140970"/>
                    <a:pt x="120650" y="165100"/>
                  </a:cubicBezTo>
                  <a:cubicBezTo>
                    <a:pt x="116840" y="184150"/>
                    <a:pt x="113030" y="205740"/>
                    <a:pt x="99060" y="212090"/>
                  </a:cubicBezTo>
                  <a:cubicBezTo>
                    <a:pt x="83820" y="219710"/>
                    <a:pt x="40640" y="201930"/>
                    <a:pt x="24130" y="190500"/>
                  </a:cubicBezTo>
                  <a:cubicBezTo>
                    <a:pt x="12700" y="181610"/>
                    <a:pt x="6350" y="167640"/>
                    <a:pt x="2540" y="157480"/>
                  </a:cubicBezTo>
                  <a:cubicBezTo>
                    <a:pt x="0" y="147320"/>
                    <a:pt x="0" y="137160"/>
                    <a:pt x="2540" y="129540"/>
                  </a:cubicBezTo>
                  <a:cubicBezTo>
                    <a:pt x="6350" y="120650"/>
                    <a:pt x="13970" y="111760"/>
                    <a:pt x="21590" y="107950"/>
                  </a:cubicBezTo>
                  <a:cubicBezTo>
                    <a:pt x="29210" y="104140"/>
                    <a:pt x="40640" y="102870"/>
                    <a:pt x="48260" y="104140"/>
                  </a:cubicBezTo>
                  <a:cubicBezTo>
                    <a:pt x="57150" y="106680"/>
                    <a:pt x="71120" y="120650"/>
                    <a:pt x="71120" y="1206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9" name="Group 89"/>
          <p:cNvGrpSpPr/>
          <p:nvPr/>
        </p:nvGrpSpPr>
        <p:grpSpPr>
          <a:xfrm>
            <a:off x="7180897" y="3524250"/>
            <a:ext cx="135255" cy="200025"/>
            <a:chOff x="0" y="0"/>
            <a:chExt cx="180340" cy="266700"/>
          </a:xfrm>
        </p:grpSpPr>
        <p:sp>
          <p:nvSpPr>
            <p:cNvPr id="90" name="Freeform 90"/>
            <p:cNvSpPr/>
            <p:nvPr/>
          </p:nvSpPr>
          <p:spPr>
            <a:xfrm>
              <a:off x="43180" y="45720"/>
              <a:ext cx="87630" cy="172720"/>
            </a:xfrm>
            <a:custGeom>
              <a:avLst/>
              <a:gdLst/>
              <a:ahLst/>
              <a:cxnLst/>
              <a:rect l="l" t="t" r="r" b="b"/>
              <a:pathLst>
                <a:path w="87630" h="172720">
                  <a:moveTo>
                    <a:pt x="86360" y="40640"/>
                  </a:moveTo>
                  <a:cubicBezTo>
                    <a:pt x="68580" y="167640"/>
                    <a:pt x="44450" y="171450"/>
                    <a:pt x="31750" y="167640"/>
                  </a:cubicBezTo>
                  <a:cubicBezTo>
                    <a:pt x="21590" y="165100"/>
                    <a:pt x="10160" y="149860"/>
                    <a:pt x="8890" y="139700"/>
                  </a:cubicBezTo>
                  <a:cubicBezTo>
                    <a:pt x="6350" y="129540"/>
                    <a:pt x="10160" y="111760"/>
                    <a:pt x="17780" y="104140"/>
                  </a:cubicBezTo>
                  <a:cubicBezTo>
                    <a:pt x="25400" y="96520"/>
                    <a:pt x="41910" y="90170"/>
                    <a:pt x="53340" y="92710"/>
                  </a:cubicBezTo>
                  <a:cubicBezTo>
                    <a:pt x="66040" y="95250"/>
                    <a:pt x="83820" y="114300"/>
                    <a:pt x="86360" y="127000"/>
                  </a:cubicBezTo>
                  <a:cubicBezTo>
                    <a:pt x="87630" y="138430"/>
                    <a:pt x="81280" y="154940"/>
                    <a:pt x="72390" y="161290"/>
                  </a:cubicBezTo>
                  <a:cubicBezTo>
                    <a:pt x="63500" y="168910"/>
                    <a:pt x="46990" y="172720"/>
                    <a:pt x="36830" y="168910"/>
                  </a:cubicBezTo>
                  <a:cubicBezTo>
                    <a:pt x="24130" y="165100"/>
                    <a:pt x="12700" y="148590"/>
                    <a:pt x="7620" y="130810"/>
                  </a:cubicBezTo>
                  <a:cubicBezTo>
                    <a:pt x="0" y="104140"/>
                    <a:pt x="2540" y="33020"/>
                    <a:pt x="17780" y="15240"/>
                  </a:cubicBezTo>
                  <a:cubicBezTo>
                    <a:pt x="27940" y="3810"/>
                    <a:pt x="49530" y="0"/>
                    <a:pt x="60960" y="5080"/>
                  </a:cubicBezTo>
                  <a:cubicBezTo>
                    <a:pt x="72390" y="8890"/>
                    <a:pt x="86360" y="40640"/>
                    <a:pt x="86360" y="406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1" name="Group 91"/>
          <p:cNvGrpSpPr/>
          <p:nvPr/>
        </p:nvGrpSpPr>
        <p:grpSpPr>
          <a:xfrm>
            <a:off x="5684520" y="5362575"/>
            <a:ext cx="577215" cy="151448"/>
            <a:chOff x="0" y="0"/>
            <a:chExt cx="769620" cy="201930"/>
          </a:xfrm>
        </p:grpSpPr>
        <p:sp>
          <p:nvSpPr>
            <p:cNvPr id="92" name="Freeform 92"/>
            <p:cNvSpPr/>
            <p:nvPr/>
          </p:nvSpPr>
          <p:spPr>
            <a:xfrm>
              <a:off x="48260" y="50800"/>
              <a:ext cx="670560" cy="121920"/>
            </a:xfrm>
            <a:custGeom>
              <a:avLst/>
              <a:gdLst/>
              <a:ahLst/>
              <a:cxnLst/>
              <a:rect l="l" t="t" r="r" b="b"/>
              <a:pathLst>
                <a:path w="670560" h="121920">
                  <a:moveTo>
                    <a:pt x="46990" y="0"/>
                  </a:moveTo>
                  <a:cubicBezTo>
                    <a:pt x="660400" y="25400"/>
                    <a:pt x="668020" y="44450"/>
                    <a:pt x="669290" y="58420"/>
                  </a:cubicBezTo>
                  <a:cubicBezTo>
                    <a:pt x="670560" y="67310"/>
                    <a:pt x="665480" y="77470"/>
                    <a:pt x="659130" y="83820"/>
                  </a:cubicBezTo>
                  <a:cubicBezTo>
                    <a:pt x="650240" y="92710"/>
                    <a:pt x="632460" y="100330"/>
                    <a:pt x="619760" y="99060"/>
                  </a:cubicBezTo>
                  <a:cubicBezTo>
                    <a:pt x="608330" y="97790"/>
                    <a:pt x="591820" y="86360"/>
                    <a:pt x="585470" y="76200"/>
                  </a:cubicBezTo>
                  <a:cubicBezTo>
                    <a:pt x="580390" y="68580"/>
                    <a:pt x="579120" y="57150"/>
                    <a:pt x="581660" y="48260"/>
                  </a:cubicBezTo>
                  <a:cubicBezTo>
                    <a:pt x="584200" y="36830"/>
                    <a:pt x="596900" y="21590"/>
                    <a:pt x="607060" y="15240"/>
                  </a:cubicBezTo>
                  <a:cubicBezTo>
                    <a:pt x="614680" y="11430"/>
                    <a:pt x="626110" y="8890"/>
                    <a:pt x="635000" y="12700"/>
                  </a:cubicBezTo>
                  <a:cubicBezTo>
                    <a:pt x="646430" y="17780"/>
                    <a:pt x="668020" y="39370"/>
                    <a:pt x="669290" y="53340"/>
                  </a:cubicBezTo>
                  <a:cubicBezTo>
                    <a:pt x="670560" y="67310"/>
                    <a:pt x="659130" y="87630"/>
                    <a:pt x="638810" y="97790"/>
                  </a:cubicBezTo>
                  <a:cubicBezTo>
                    <a:pt x="593090" y="121920"/>
                    <a:pt x="445770" y="101600"/>
                    <a:pt x="345440" y="97790"/>
                  </a:cubicBezTo>
                  <a:cubicBezTo>
                    <a:pt x="240030" y="93980"/>
                    <a:pt x="64770" y="92710"/>
                    <a:pt x="24130" y="73660"/>
                  </a:cubicBezTo>
                  <a:cubicBezTo>
                    <a:pt x="11430" y="68580"/>
                    <a:pt x="7620" y="62230"/>
                    <a:pt x="3810" y="54610"/>
                  </a:cubicBezTo>
                  <a:cubicBezTo>
                    <a:pt x="0" y="46990"/>
                    <a:pt x="0" y="35560"/>
                    <a:pt x="2540" y="26670"/>
                  </a:cubicBezTo>
                  <a:cubicBezTo>
                    <a:pt x="5080" y="19050"/>
                    <a:pt x="11430" y="8890"/>
                    <a:pt x="19050" y="5080"/>
                  </a:cubicBezTo>
                  <a:cubicBezTo>
                    <a:pt x="26670" y="0"/>
                    <a:pt x="46990" y="0"/>
                    <a:pt x="4699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3" name="Group 93"/>
          <p:cNvGrpSpPr/>
          <p:nvPr/>
        </p:nvGrpSpPr>
        <p:grpSpPr>
          <a:xfrm>
            <a:off x="5665470" y="5349240"/>
            <a:ext cx="155258" cy="208597"/>
            <a:chOff x="0" y="0"/>
            <a:chExt cx="207010" cy="278130"/>
          </a:xfrm>
        </p:grpSpPr>
        <p:sp>
          <p:nvSpPr>
            <p:cNvPr id="94" name="Freeform 94"/>
            <p:cNvSpPr/>
            <p:nvPr/>
          </p:nvSpPr>
          <p:spPr>
            <a:xfrm>
              <a:off x="41910" y="50800"/>
              <a:ext cx="116840" cy="179070"/>
            </a:xfrm>
            <a:custGeom>
              <a:avLst/>
              <a:gdLst/>
              <a:ahLst/>
              <a:cxnLst/>
              <a:rect l="l" t="t" r="r" b="b"/>
              <a:pathLst>
                <a:path w="116840" h="179070">
                  <a:moveTo>
                    <a:pt x="81280" y="22860"/>
                  </a:moveTo>
                  <a:cubicBezTo>
                    <a:pt x="110490" y="161290"/>
                    <a:pt x="99060" y="171450"/>
                    <a:pt x="88900" y="175260"/>
                  </a:cubicBezTo>
                  <a:cubicBezTo>
                    <a:pt x="78740" y="179070"/>
                    <a:pt x="60960" y="176530"/>
                    <a:pt x="52070" y="168910"/>
                  </a:cubicBezTo>
                  <a:cubicBezTo>
                    <a:pt x="43180" y="161290"/>
                    <a:pt x="35560" y="135890"/>
                    <a:pt x="39370" y="123190"/>
                  </a:cubicBezTo>
                  <a:cubicBezTo>
                    <a:pt x="41910" y="113030"/>
                    <a:pt x="55880" y="101600"/>
                    <a:pt x="67310" y="100330"/>
                  </a:cubicBezTo>
                  <a:cubicBezTo>
                    <a:pt x="77470" y="97790"/>
                    <a:pt x="95250" y="101600"/>
                    <a:pt x="102870" y="109220"/>
                  </a:cubicBezTo>
                  <a:cubicBezTo>
                    <a:pt x="110490" y="118110"/>
                    <a:pt x="116840" y="144780"/>
                    <a:pt x="110490" y="156210"/>
                  </a:cubicBezTo>
                  <a:cubicBezTo>
                    <a:pt x="104140" y="167640"/>
                    <a:pt x="80010" y="177800"/>
                    <a:pt x="67310" y="176530"/>
                  </a:cubicBezTo>
                  <a:cubicBezTo>
                    <a:pt x="57150" y="175260"/>
                    <a:pt x="46990" y="165100"/>
                    <a:pt x="39370" y="152400"/>
                  </a:cubicBezTo>
                  <a:cubicBezTo>
                    <a:pt x="24130" y="128270"/>
                    <a:pt x="0" y="53340"/>
                    <a:pt x="8890" y="27940"/>
                  </a:cubicBezTo>
                  <a:cubicBezTo>
                    <a:pt x="13970" y="12700"/>
                    <a:pt x="30480" y="1270"/>
                    <a:pt x="43180" y="0"/>
                  </a:cubicBezTo>
                  <a:cubicBezTo>
                    <a:pt x="54610" y="0"/>
                    <a:pt x="81280" y="22860"/>
                    <a:pt x="8128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5" name="Group 95"/>
          <p:cNvGrpSpPr/>
          <p:nvPr/>
        </p:nvGrpSpPr>
        <p:grpSpPr>
          <a:xfrm>
            <a:off x="5642610" y="5354003"/>
            <a:ext cx="137160" cy="184785"/>
            <a:chOff x="0" y="0"/>
            <a:chExt cx="182880" cy="246380"/>
          </a:xfrm>
        </p:grpSpPr>
        <p:sp>
          <p:nvSpPr>
            <p:cNvPr id="96" name="Freeform 96"/>
            <p:cNvSpPr/>
            <p:nvPr/>
          </p:nvSpPr>
          <p:spPr>
            <a:xfrm>
              <a:off x="44450" y="48260"/>
              <a:ext cx="86360" cy="148590"/>
            </a:xfrm>
            <a:custGeom>
              <a:avLst/>
              <a:gdLst/>
              <a:ahLst/>
              <a:cxnLst/>
              <a:rect l="l" t="t" r="r" b="b"/>
              <a:pathLst>
                <a:path w="86360" h="148590">
                  <a:moveTo>
                    <a:pt x="86360" y="43180"/>
                  </a:moveTo>
                  <a:cubicBezTo>
                    <a:pt x="74930" y="133350"/>
                    <a:pt x="63500" y="144780"/>
                    <a:pt x="53340" y="146050"/>
                  </a:cubicBezTo>
                  <a:cubicBezTo>
                    <a:pt x="40640" y="148590"/>
                    <a:pt x="16510" y="138430"/>
                    <a:pt x="10160" y="128270"/>
                  </a:cubicBezTo>
                  <a:cubicBezTo>
                    <a:pt x="3810" y="119380"/>
                    <a:pt x="2540" y="100330"/>
                    <a:pt x="7620" y="91440"/>
                  </a:cubicBezTo>
                  <a:cubicBezTo>
                    <a:pt x="13970" y="80010"/>
                    <a:pt x="38100" y="68580"/>
                    <a:pt x="50800" y="69850"/>
                  </a:cubicBezTo>
                  <a:cubicBezTo>
                    <a:pt x="60960" y="71120"/>
                    <a:pt x="74930" y="82550"/>
                    <a:pt x="78740" y="92710"/>
                  </a:cubicBezTo>
                  <a:cubicBezTo>
                    <a:pt x="83820" y="102870"/>
                    <a:pt x="82550" y="120650"/>
                    <a:pt x="76200" y="129540"/>
                  </a:cubicBezTo>
                  <a:cubicBezTo>
                    <a:pt x="68580" y="138430"/>
                    <a:pt x="44450" y="148590"/>
                    <a:pt x="31750" y="146050"/>
                  </a:cubicBezTo>
                  <a:cubicBezTo>
                    <a:pt x="21590" y="143510"/>
                    <a:pt x="11430" y="132080"/>
                    <a:pt x="6350" y="120650"/>
                  </a:cubicBezTo>
                  <a:cubicBezTo>
                    <a:pt x="0" y="105410"/>
                    <a:pt x="5080" y="81280"/>
                    <a:pt x="6350" y="63500"/>
                  </a:cubicBezTo>
                  <a:cubicBezTo>
                    <a:pt x="7620" y="46990"/>
                    <a:pt x="8890" y="29210"/>
                    <a:pt x="15240" y="17780"/>
                  </a:cubicBezTo>
                  <a:cubicBezTo>
                    <a:pt x="20320" y="10160"/>
                    <a:pt x="29210" y="3810"/>
                    <a:pt x="36830" y="2540"/>
                  </a:cubicBezTo>
                  <a:cubicBezTo>
                    <a:pt x="46990" y="0"/>
                    <a:pt x="64770" y="2540"/>
                    <a:pt x="72390" y="10160"/>
                  </a:cubicBezTo>
                  <a:cubicBezTo>
                    <a:pt x="81280" y="16510"/>
                    <a:pt x="86360" y="43180"/>
                    <a:pt x="86360" y="431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7" name="Group 97"/>
          <p:cNvGrpSpPr/>
          <p:nvPr/>
        </p:nvGrpSpPr>
        <p:grpSpPr>
          <a:xfrm>
            <a:off x="5703570" y="5388292"/>
            <a:ext cx="356235" cy="134302"/>
            <a:chOff x="0" y="0"/>
            <a:chExt cx="474980" cy="179070"/>
          </a:xfrm>
        </p:grpSpPr>
        <p:sp>
          <p:nvSpPr>
            <p:cNvPr id="98" name="Freeform 98"/>
            <p:cNvSpPr/>
            <p:nvPr/>
          </p:nvSpPr>
          <p:spPr>
            <a:xfrm>
              <a:off x="49530" y="49530"/>
              <a:ext cx="375920" cy="90170"/>
            </a:xfrm>
            <a:custGeom>
              <a:avLst/>
              <a:gdLst/>
              <a:ahLst/>
              <a:cxnLst/>
              <a:rect l="l" t="t" r="r" b="b"/>
              <a:pathLst>
                <a:path w="375920" h="90170">
                  <a:moveTo>
                    <a:pt x="39370" y="1270"/>
                  </a:moveTo>
                  <a:cubicBezTo>
                    <a:pt x="359410" y="7620"/>
                    <a:pt x="363220" y="11430"/>
                    <a:pt x="367030" y="19050"/>
                  </a:cubicBezTo>
                  <a:cubicBezTo>
                    <a:pt x="372110" y="26670"/>
                    <a:pt x="375920" y="44450"/>
                    <a:pt x="370840" y="53340"/>
                  </a:cubicBezTo>
                  <a:cubicBezTo>
                    <a:pt x="365760" y="64770"/>
                    <a:pt x="344170" y="78740"/>
                    <a:pt x="331470" y="77470"/>
                  </a:cubicBezTo>
                  <a:cubicBezTo>
                    <a:pt x="320040" y="76200"/>
                    <a:pt x="300990" y="57150"/>
                    <a:pt x="298450" y="45720"/>
                  </a:cubicBezTo>
                  <a:cubicBezTo>
                    <a:pt x="295910" y="35560"/>
                    <a:pt x="302260" y="19050"/>
                    <a:pt x="309880" y="12700"/>
                  </a:cubicBezTo>
                  <a:cubicBezTo>
                    <a:pt x="317500" y="5080"/>
                    <a:pt x="334010" y="0"/>
                    <a:pt x="344170" y="2540"/>
                  </a:cubicBezTo>
                  <a:cubicBezTo>
                    <a:pt x="355600" y="6350"/>
                    <a:pt x="370840" y="26670"/>
                    <a:pt x="373380" y="38100"/>
                  </a:cubicBezTo>
                  <a:cubicBezTo>
                    <a:pt x="375920" y="45720"/>
                    <a:pt x="372110" y="54610"/>
                    <a:pt x="367030" y="60960"/>
                  </a:cubicBezTo>
                  <a:cubicBezTo>
                    <a:pt x="360680" y="68580"/>
                    <a:pt x="353060" y="73660"/>
                    <a:pt x="335280" y="77470"/>
                  </a:cubicBezTo>
                  <a:cubicBezTo>
                    <a:pt x="288290" y="90170"/>
                    <a:pt x="83820" y="86360"/>
                    <a:pt x="39370" y="77470"/>
                  </a:cubicBezTo>
                  <a:cubicBezTo>
                    <a:pt x="25400" y="74930"/>
                    <a:pt x="20320" y="74930"/>
                    <a:pt x="13970" y="68580"/>
                  </a:cubicBezTo>
                  <a:cubicBezTo>
                    <a:pt x="6350" y="60960"/>
                    <a:pt x="0" y="45720"/>
                    <a:pt x="1270" y="35560"/>
                  </a:cubicBezTo>
                  <a:cubicBezTo>
                    <a:pt x="1270" y="26670"/>
                    <a:pt x="7620" y="16510"/>
                    <a:pt x="13970" y="11430"/>
                  </a:cubicBezTo>
                  <a:cubicBezTo>
                    <a:pt x="20320" y="5080"/>
                    <a:pt x="39370" y="1270"/>
                    <a:pt x="39370" y="12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9" name="Group 99"/>
          <p:cNvGrpSpPr/>
          <p:nvPr/>
        </p:nvGrpSpPr>
        <p:grpSpPr>
          <a:xfrm>
            <a:off x="5979795" y="5353050"/>
            <a:ext cx="199072" cy="167640"/>
            <a:chOff x="0" y="0"/>
            <a:chExt cx="265430" cy="223520"/>
          </a:xfrm>
        </p:grpSpPr>
        <p:sp>
          <p:nvSpPr>
            <p:cNvPr id="100" name="Freeform 100"/>
            <p:cNvSpPr/>
            <p:nvPr/>
          </p:nvSpPr>
          <p:spPr>
            <a:xfrm>
              <a:off x="44450" y="48260"/>
              <a:ext cx="172720" cy="127000"/>
            </a:xfrm>
            <a:custGeom>
              <a:avLst/>
              <a:gdLst/>
              <a:ahLst/>
              <a:cxnLst/>
              <a:rect l="l" t="t" r="r" b="b"/>
              <a:pathLst>
                <a:path w="172720" h="127000">
                  <a:moveTo>
                    <a:pt x="59690" y="2540"/>
                  </a:moveTo>
                  <a:cubicBezTo>
                    <a:pt x="172720" y="86360"/>
                    <a:pt x="170180" y="100330"/>
                    <a:pt x="163830" y="109220"/>
                  </a:cubicBezTo>
                  <a:cubicBezTo>
                    <a:pt x="156210" y="118110"/>
                    <a:pt x="132080" y="127000"/>
                    <a:pt x="119380" y="124460"/>
                  </a:cubicBezTo>
                  <a:cubicBezTo>
                    <a:pt x="109220" y="121920"/>
                    <a:pt x="97790" y="107950"/>
                    <a:pt x="95250" y="97790"/>
                  </a:cubicBezTo>
                  <a:cubicBezTo>
                    <a:pt x="92710" y="88900"/>
                    <a:pt x="95250" y="71120"/>
                    <a:pt x="102870" y="63500"/>
                  </a:cubicBezTo>
                  <a:cubicBezTo>
                    <a:pt x="111760" y="54610"/>
                    <a:pt x="135890" y="49530"/>
                    <a:pt x="147320" y="53340"/>
                  </a:cubicBezTo>
                  <a:cubicBezTo>
                    <a:pt x="157480" y="57150"/>
                    <a:pt x="167640" y="71120"/>
                    <a:pt x="168910" y="81280"/>
                  </a:cubicBezTo>
                  <a:cubicBezTo>
                    <a:pt x="171450" y="91440"/>
                    <a:pt x="166370" y="109220"/>
                    <a:pt x="157480" y="115570"/>
                  </a:cubicBezTo>
                  <a:cubicBezTo>
                    <a:pt x="148590" y="123190"/>
                    <a:pt x="129540" y="124460"/>
                    <a:pt x="113030" y="120650"/>
                  </a:cubicBezTo>
                  <a:cubicBezTo>
                    <a:pt x="83820" y="113030"/>
                    <a:pt x="15240" y="73660"/>
                    <a:pt x="6350" y="49530"/>
                  </a:cubicBezTo>
                  <a:cubicBezTo>
                    <a:pt x="0" y="35560"/>
                    <a:pt x="7620" y="15240"/>
                    <a:pt x="16510" y="7620"/>
                  </a:cubicBezTo>
                  <a:cubicBezTo>
                    <a:pt x="25400" y="0"/>
                    <a:pt x="59690" y="2540"/>
                    <a:pt x="59690" y="25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1" name="Group 101"/>
          <p:cNvGrpSpPr/>
          <p:nvPr/>
        </p:nvGrpSpPr>
        <p:grpSpPr>
          <a:xfrm>
            <a:off x="6021705" y="5341620"/>
            <a:ext cx="176212" cy="198120"/>
            <a:chOff x="0" y="0"/>
            <a:chExt cx="234950" cy="264160"/>
          </a:xfrm>
        </p:grpSpPr>
        <p:sp>
          <p:nvSpPr>
            <p:cNvPr id="102" name="Freeform 102"/>
            <p:cNvSpPr/>
            <p:nvPr/>
          </p:nvSpPr>
          <p:spPr>
            <a:xfrm>
              <a:off x="49530" y="43180"/>
              <a:ext cx="134620" cy="175260"/>
            </a:xfrm>
            <a:custGeom>
              <a:avLst/>
              <a:gdLst/>
              <a:ahLst/>
              <a:cxnLst/>
              <a:rect l="l" t="t" r="r" b="b"/>
              <a:pathLst>
                <a:path w="134620" h="175260">
                  <a:moveTo>
                    <a:pt x="134620" y="49530"/>
                  </a:moveTo>
                  <a:cubicBezTo>
                    <a:pt x="95250" y="135890"/>
                    <a:pt x="77470" y="161290"/>
                    <a:pt x="59690" y="168910"/>
                  </a:cubicBezTo>
                  <a:cubicBezTo>
                    <a:pt x="48260" y="173990"/>
                    <a:pt x="33020" y="175260"/>
                    <a:pt x="22860" y="170180"/>
                  </a:cubicBezTo>
                  <a:cubicBezTo>
                    <a:pt x="11430" y="163830"/>
                    <a:pt x="0" y="139700"/>
                    <a:pt x="1270" y="127000"/>
                  </a:cubicBezTo>
                  <a:cubicBezTo>
                    <a:pt x="2540" y="115570"/>
                    <a:pt x="15240" y="101600"/>
                    <a:pt x="25400" y="97790"/>
                  </a:cubicBezTo>
                  <a:cubicBezTo>
                    <a:pt x="35560" y="92710"/>
                    <a:pt x="53340" y="95250"/>
                    <a:pt x="62230" y="100330"/>
                  </a:cubicBezTo>
                  <a:cubicBezTo>
                    <a:pt x="71120" y="106680"/>
                    <a:pt x="80010" y="121920"/>
                    <a:pt x="81280" y="133350"/>
                  </a:cubicBezTo>
                  <a:cubicBezTo>
                    <a:pt x="81280" y="144780"/>
                    <a:pt x="73660" y="161290"/>
                    <a:pt x="63500" y="166370"/>
                  </a:cubicBezTo>
                  <a:cubicBezTo>
                    <a:pt x="53340" y="172720"/>
                    <a:pt x="25400" y="172720"/>
                    <a:pt x="15240" y="165100"/>
                  </a:cubicBezTo>
                  <a:cubicBezTo>
                    <a:pt x="5080" y="157480"/>
                    <a:pt x="1270" y="135890"/>
                    <a:pt x="3810" y="118110"/>
                  </a:cubicBezTo>
                  <a:cubicBezTo>
                    <a:pt x="8890" y="87630"/>
                    <a:pt x="49530" y="20320"/>
                    <a:pt x="74930" y="7620"/>
                  </a:cubicBezTo>
                  <a:cubicBezTo>
                    <a:pt x="88900" y="0"/>
                    <a:pt x="109220" y="0"/>
                    <a:pt x="119380" y="7620"/>
                  </a:cubicBezTo>
                  <a:cubicBezTo>
                    <a:pt x="129540" y="13970"/>
                    <a:pt x="134620" y="49530"/>
                    <a:pt x="134620" y="495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3" name="Group 103"/>
          <p:cNvGrpSpPr/>
          <p:nvPr/>
        </p:nvGrpSpPr>
        <p:grpSpPr>
          <a:xfrm>
            <a:off x="5626418" y="5366385"/>
            <a:ext cx="149542" cy="198120"/>
            <a:chOff x="0" y="0"/>
            <a:chExt cx="199390" cy="264160"/>
          </a:xfrm>
        </p:grpSpPr>
        <p:sp>
          <p:nvSpPr>
            <p:cNvPr id="104" name="Freeform 104"/>
            <p:cNvSpPr/>
            <p:nvPr/>
          </p:nvSpPr>
          <p:spPr>
            <a:xfrm>
              <a:off x="49530" y="49530"/>
              <a:ext cx="99060" cy="165100"/>
            </a:xfrm>
            <a:custGeom>
              <a:avLst/>
              <a:gdLst/>
              <a:ahLst/>
              <a:cxnLst/>
              <a:rect l="l" t="t" r="r" b="b"/>
              <a:pathLst>
                <a:path w="99060" h="165100">
                  <a:moveTo>
                    <a:pt x="76200" y="30480"/>
                  </a:moveTo>
                  <a:cubicBezTo>
                    <a:pt x="93980" y="142240"/>
                    <a:pt x="80010" y="160020"/>
                    <a:pt x="68580" y="162560"/>
                  </a:cubicBezTo>
                  <a:cubicBezTo>
                    <a:pt x="55880" y="165100"/>
                    <a:pt x="33020" y="153670"/>
                    <a:pt x="26670" y="143510"/>
                  </a:cubicBezTo>
                  <a:cubicBezTo>
                    <a:pt x="20320" y="133350"/>
                    <a:pt x="20320" y="115570"/>
                    <a:pt x="26670" y="106680"/>
                  </a:cubicBezTo>
                  <a:cubicBezTo>
                    <a:pt x="33020" y="96520"/>
                    <a:pt x="55880" y="86360"/>
                    <a:pt x="68580" y="87630"/>
                  </a:cubicBezTo>
                  <a:cubicBezTo>
                    <a:pt x="78740" y="88900"/>
                    <a:pt x="92710" y="100330"/>
                    <a:pt x="95250" y="110490"/>
                  </a:cubicBezTo>
                  <a:cubicBezTo>
                    <a:pt x="99060" y="121920"/>
                    <a:pt x="92710" y="147320"/>
                    <a:pt x="82550" y="154940"/>
                  </a:cubicBezTo>
                  <a:cubicBezTo>
                    <a:pt x="73660" y="162560"/>
                    <a:pt x="49530" y="163830"/>
                    <a:pt x="36830" y="154940"/>
                  </a:cubicBezTo>
                  <a:cubicBezTo>
                    <a:pt x="17780" y="140970"/>
                    <a:pt x="2540" y="71120"/>
                    <a:pt x="1270" y="46990"/>
                  </a:cubicBezTo>
                  <a:cubicBezTo>
                    <a:pt x="0" y="35560"/>
                    <a:pt x="0" y="27940"/>
                    <a:pt x="5080" y="20320"/>
                  </a:cubicBezTo>
                  <a:cubicBezTo>
                    <a:pt x="10160" y="11430"/>
                    <a:pt x="24130" y="2540"/>
                    <a:pt x="34290" y="1270"/>
                  </a:cubicBezTo>
                  <a:cubicBezTo>
                    <a:pt x="43180" y="0"/>
                    <a:pt x="54610" y="2540"/>
                    <a:pt x="60960" y="7620"/>
                  </a:cubicBezTo>
                  <a:cubicBezTo>
                    <a:pt x="67310" y="12700"/>
                    <a:pt x="76200" y="30480"/>
                    <a:pt x="76200" y="304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5" name="Group 105"/>
          <p:cNvGrpSpPr/>
          <p:nvPr/>
        </p:nvGrpSpPr>
        <p:grpSpPr>
          <a:xfrm>
            <a:off x="6035992" y="5361622"/>
            <a:ext cx="230505" cy="187642"/>
            <a:chOff x="0" y="0"/>
            <a:chExt cx="307340" cy="250190"/>
          </a:xfrm>
        </p:grpSpPr>
        <p:sp>
          <p:nvSpPr>
            <p:cNvPr id="106" name="Freeform 106"/>
            <p:cNvSpPr/>
            <p:nvPr/>
          </p:nvSpPr>
          <p:spPr>
            <a:xfrm>
              <a:off x="48260" y="38100"/>
              <a:ext cx="213360" cy="162560"/>
            </a:xfrm>
            <a:custGeom>
              <a:avLst/>
              <a:gdLst/>
              <a:ahLst/>
              <a:cxnLst/>
              <a:rect l="l" t="t" r="r" b="b"/>
              <a:pathLst>
                <a:path w="213360" h="162560">
                  <a:moveTo>
                    <a:pt x="132080" y="130810"/>
                  </a:moveTo>
                  <a:cubicBezTo>
                    <a:pt x="115570" y="59690"/>
                    <a:pt x="149860" y="40640"/>
                    <a:pt x="157480" y="44450"/>
                  </a:cubicBezTo>
                  <a:cubicBezTo>
                    <a:pt x="163830" y="48260"/>
                    <a:pt x="162560" y="69850"/>
                    <a:pt x="158750" y="83820"/>
                  </a:cubicBezTo>
                  <a:cubicBezTo>
                    <a:pt x="154940" y="100330"/>
                    <a:pt x="143510" y="128270"/>
                    <a:pt x="129540" y="137160"/>
                  </a:cubicBezTo>
                  <a:cubicBezTo>
                    <a:pt x="116840" y="144780"/>
                    <a:pt x="95250" y="143510"/>
                    <a:pt x="77470" y="137160"/>
                  </a:cubicBezTo>
                  <a:cubicBezTo>
                    <a:pt x="54610" y="128270"/>
                    <a:pt x="12700" y="99060"/>
                    <a:pt x="5080" y="77470"/>
                  </a:cubicBezTo>
                  <a:cubicBezTo>
                    <a:pt x="0" y="60960"/>
                    <a:pt x="7620" y="35560"/>
                    <a:pt x="17780" y="27940"/>
                  </a:cubicBezTo>
                  <a:cubicBezTo>
                    <a:pt x="29210" y="19050"/>
                    <a:pt x="58420" y="19050"/>
                    <a:pt x="69850" y="26670"/>
                  </a:cubicBezTo>
                  <a:cubicBezTo>
                    <a:pt x="80010" y="33020"/>
                    <a:pt x="87630" y="50800"/>
                    <a:pt x="86360" y="62230"/>
                  </a:cubicBezTo>
                  <a:cubicBezTo>
                    <a:pt x="86360" y="73660"/>
                    <a:pt x="77470" y="90170"/>
                    <a:pt x="67310" y="96520"/>
                  </a:cubicBezTo>
                  <a:cubicBezTo>
                    <a:pt x="57150" y="102870"/>
                    <a:pt x="38100" y="104140"/>
                    <a:pt x="27940" y="100330"/>
                  </a:cubicBezTo>
                  <a:cubicBezTo>
                    <a:pt x="16510" y="95250"/>
                    <a:pt x="3810" y="80010"/>
                    <a:pt x="2540" y="68580"/>
                  </a:cubicBezTo>
                  <a:cubicBezTo>
                    <a:pt x="1270" y="54610"/>
                    <a:pt x="13970" y="29210"/>
                    <a:pt x="26670" y="22860"/>
                  </a:cubicBezTo>
                  <a:cubicBezTo>
                    <a:pt x="36830" y="16510"/>
                    <a:pt x="57150" y="17780"/>
                    <a:pt x="66040" y="24130"/>
                  </a:cubicBezTo>
                  <a:cubicBezTo>
                    <a:pt x="73660" y="30480"/>
                    <a:pt x="73660" y="59690"/>
                    <a:pt x="76200" y="59690"/>
                  </a:cubicBezTo>
                  <a:cubicBezTo>
                    <a:pt x="80010" y="59690"/>
                    <a:pt x="77470" y="26670"/>
                    <a:pt x="87630" y="17780"/>
                  </a:cubicBezTo>
                  <a:cubicBezTo>
                    <a:pt x="100330" y="6350"/>
                    <a:pt x="144780" y="0"/>
                    <a:pt x="165100" y="12700"/>
                  </a:cubicBezTo>
                  <a:cubicBezTo>
                    <a:pt x="189230" y="27940"/>
                    <a:pt x="213360" y="105410"/>
                    <a:pt x="207010" y="130810"/>
                  </a:cubicBezTo>
                  <a:cubicBezTo>
                    <a:pt x="203200" y="144780"/>
                    <a:pt x="185420" y="157480"/>
                    <a:pt x="173990" y="160020"/>
                  </a:cubicBezTo>
                  <a:cubicBezTo>
                    <a:pt x="165100" y="162560"/>
                    <a:pt x="154940" y="158750"/>
                    <a:pt x="147320" y="153670"/>
                  </a:cubicBezTo>
                  <a:cubicBezTo>
                    <a:pt x="139700" y="148590"/>
                    <a:pt x="132080" y="130810"/>
                    <a:pt x="132080" y="1308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7" name="Group 107"/>
          <p:cNvGrpSpPr/>
          <p:nvPr/>
        </p:nvGrpSpPr>
        <p:grpSpPr>
          <a:xfrm>
            <a:off x="3727133" y="6047422"/>
            <a:ext cx="575310" cy="148590"/>
            <a:chOff x="0" y="0"/>
            <a:chExt cx="767080" cy="198120"/>
          </a:xfrm>
        </p:grpSpPr>
        <p:sp>
          <p:nvSpPr>
            <p:cNvPr id="108" name="Freeform 108"/>
            <p:cNvSpPr/>
            <p:nvPr/>
          </p:nvSpPr>
          <p:spPr>
            <a:xfrm>
              <a:off x="50800" y="50800"/>
              <a:ext cx="665480" cy="110490"/>
            </a:xfrm>
            <a:custGeom>
              <a:avLst/>
              <a:gdLst/>
              <a:ahLst/>
              <a:cxnLst/>
              <a:rect l="l" t="t" r="r" b="b"/>
              <a:pathLst>
                <a:path w="665480" h="110490">
                  <a:moveTo>
                    <a:pt x="44450" y="0"/>
                  </a:moveTo>
                  <a:cubicBezTo>
                    <a:pt x="311150" y="21590"/>
                    <a:pt x="570230" y="5080"/>
                    <a:pt x="623570" y="13970"/>
                  </a:cubicBezTo>
                  <a:cubicBezTo>
                    <a:pt x="637540" y="16510"/>
                    <a:pt x="642620" y="16510"/>
                    <a:pt x="648970" y="22860"/>
                  </a:cubicBezTo>
                  <a:cubicBezTo>
                    <a:pt x="656590" y="29210"/>
                    <a:pt x="665480" y="45720"/>
                    <a:pt x="664210" y="57150"/>
                  </a:cubicBezTo>
                  <a:cubicBezTo>
                    <a:pt x="664210" y="68580"/>
                    <a:pt x="655320" y="83820"/>
                    <a:pt x="645160" y="88900"/>
                  </a:cubicBezTo>
                  <a:cubicBezTo>
                    <a:pt x="633730" y="95250"/>
                    <a:pt x="605790" y="92710"/>
                    <a:pt x="595630" y="83820"/>
                  </a:cubicBezTo>
                  <a:cubicBezTo>
                    <a:pt x="586740" y="77470"/>
                    <a:pt x="581660" y="59690"/>
                    <a:pt x="584200" y="48260"/>
                  </a:cubicBezTo>
                  <a:cubicBezTo>
                    <a:pt x="586740" y="35560"/>
                    <a:pt x="608330" y="17780"/>
                    <a:pt x="619760" y="13970"/>
                  </a:cubicBezTo>
                  <a:cubicBezTo>
                    <a:pt x="628650" y="11430"/>
                    <a:pt x="637540" y="15240"/>
                    <a:pt x="645160" y="20320"/>
                  </a:cubicBezTo>
                  <a:cubicBezTo>
                    <a:pt x="652780" y="26670"/>
                    <a:pt x="662940" y="41910"/>
                    <a:pt x="664210" y="52070"/>
                  </a:cubicBezTo>
                  <a:cubicBezTo>
                    <a:pt x="665480" y="60960"/>
                    <a:pt x="662940" y="71120"/>
                    <a:pt x="657860" y="77470"/>
                  </a:cubicBezTo>
                  <a:cubicBezTo>
                    <a:pt x="651510" y="85090"/>
                    <a:pt x="642620" y="90170"/>
                    <a:pt x="623570" y="95250"/>
                  </a:cubicBezTo>
                  <a:cubicBezTo>
                    <a:pt x="558800" y="110490"/>
                    <a:pt x="266700" y="97790"/>
                    <a:pt x="161290" y="90170"/>
                  </a:cubicBezTo>
                  <a:cubicBezTo>
                    <a:pt x="105410" y="87630"/>
                    <a:pt x="58420" y="83820"/>
                    <a:pt x="33020" y="74930"/>
                  </a:cubicBezTo>
                  <a:cubicBezTo>
                    <a:pt x="21590" y="71120"/>
                    <a:pt x="13970" y="68580"/>
                    <a:pt x="8890" y="62230"/>
                  </a:cubicBezTo>
                  <a:cubicBezTo>
                    <a:pt x="3810" y="55880"/>
                    <a:pt x="0" y="44450"/>
                    <a:pt x="0" y="36830"/>
                  </a:cubicBezTo>
                  <a:cubicBezTo>
                    <a:pt x="0" y="27940"/>
                    <a:pt x="3810" y="16510"/>
                    <a:pt x="10160" y="11430"/>
                  </a:cubicBezTo>
                  <a:cubicBezTo>
                    <a:pt x="17780" y="3810"/>
                    <a:pt x="44450" y="0"/>
                    <a:pt x="44450" y="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9" name="Group 109"/>
          <p:cNvGrpSpPr/>
          <p:nvPr/>
        </p:nvGrpSpPr>
        <p:grpSpPr>
          <a:xfrm>
            <a:off x="3709988" y="6029325"/>
            <a:ext cx="161925" cy="184785"/>
            <a:chOff x="0" y="0"/>
            <a:chExt cx="215900" cy="246380"/>
          </a:xfrm>
        </p:grpSpPr>
        <p:sp>
          <p:nvSpPr>
            <p:cNvPr id="110" name="Freeform 110"/>
            <p:cNvSpPr/>
            <p:nvPr/>
          </p:nvSpPr>
          <p:spPr>
            <a:xfrm>
              <a:off x="43180" y="49530"/>
              <a:ext cx="124460" cy="148590"/>
            </a:xfrm>
            <a:custGeom>
              <a:avLst/>
              <a:gdLst/>
              <a:ahLst/>
              <a:cxnLst/>
              <a:rect l="l" t="t" r="r" b="b"/>
              <a:pathLst>
                <a:path w="124460" h="148590">
                  <a:moveTo>
                    <a:pt x="101600" y="31750"/>
                  </a:moveTo>
                  <a:cubicBezTo>
                    <a:pt x="120650" y="116840"/>
                    <a:pt x="114300" y="130810"/>
                    <a:pt x="105410" y="137160"/>
                  </a:cubicBezTo>
                  <a:cubicBezTo>
                    <a:pt x="96520" y="143510"/>
                    <a:pt x="80010" y="146050"/>
                    <a:pt x="69850" y="143510"/>
                  </a:cubicBezTo>
                  <a:cubicBezTo>
                    <a:pt x="59690" y="139700"/>
                    <a:pt x="43180" y="116840"/>
                    <a:pt x="44450" y="116840"/>
                  </a:cubicBezTo>
                  <a:cubicBezTo>
                    <a:pt x="44450" y="115570"/>
                    <a:pt x="81280" y="142240"/>
                    <a:pt x="80010" y="146050"/>
                  </a:cubicBezTo>
                  <a:cubicBezTo>
                    <a:pt x="78740" y="148590"/>
                    <a:pt x="53340" y="142240"/>
                    <a:pt x="41910" y="137160"/>
                  </a:cubicBezTo>
                  <a:cubicBezTo>
                    <a:pt x="29210" y="130810"/>
                    <a:pt x="13970" y="123190"/>
                    <a:pt x="7620" y="110490"/>
                  </a:cubicBezTo>
                  <a:cubicBezTo>
                    <a:pt x="0" y="90170"/>
                    <a:pt x="7620" y="30480"/>
                    <a:pt x="22860" y="17780"/>
                  </a:cubicBezTo>
                  <a:cubicBezTo>
                    <a:pt x="34290" y="8890"/>
                    <a:pt x="62230" y="11430"/>
                    <a:pt x="71120" y="20320"/>
                  </a:cubicBezTo>
                  <a:cubicBezTo>
                    <a:pt x="81280" y="27940"/>
                    <a:pt x="87630" y="55880"/>
                    <a:pt x="82550" y="67310"/>
                  </a:cubicBezTo>
                  <a:cubicBezTo>
                    <a:pt x="77470" y="80010"/>
                    <a:pt x="53340" y="92710"/>
                    <a:pt x="40640" y="91440"/>
                  </a:cubicBezTo>
                  <a:cubicBezTo>
                    <a:pt x="29210" y="90170"/>
                    <a:pt x="13970" y="80010"/>
                    <a:pt x="10160" y="68580"/>
                  </a:cubicBezTo>
                  <a:cubicBezTo>
                    <a:pt x="5080" y="57150"/>
                    <a:pt x="10160" y="30480"/>
                    <a:pt x="19050" y="21590"/>
                  </a:cubicBezTo>
                  <a:cubicBezTo>
                    <a:pt x="27940" y="12700"/>
                    <a:pt x="45720" y="8890"/>
                    <a:pt x="55880" y="12700"/>
                  </a:cubicBezTo>
                  <a:cubicBezTo>
                    <a:pt x="67310" y="15240"/>
                    <a:pt x="80010" y="27940"/>
                    <a:pt x="83820" y="38100"/>
                  </a:cubicBezTo>
                  <a:cubicBezTo>
                    <a:pt x="87630" y="45720"/>
                    <a:pt x="87630" y="58420"/>
                    <a:pt x="83820" y="63500"/>
                  </a:cubicBezTo>
                  <a:cubicBezTo>
                    <a:pt x="81280" y="67310"/>
                    <a:pt x="69850" y="66040"/>
                    <a:pt x="69850" y="69850"/>
                  </a:cubicBezTo>
                  <a:cubicBezTo>
                    <a:pt x="68580" y="74930"/>
                    <a:pt x="114300" y="82550"/>
                    <a:pt x="119380" y="93980"/>
                  </a:cubicBezTo>
                  <a:cubicBezTo>
                    <a:pt x="124460" y="105410"/>
                    <a:pt x="114300" y="129540"/>
                    <a:pt x="105410" y="137160"/>
                  </a:cubicBezTo>
                  <a:cubicBezTo>
                    <a:pt x="99060" y="143510"/>
                    <a:pt x="87630" y="146050"/>
                    <a:pt x="78740" y="144780"/>
                  </a:cubicBezTo>
                  <a:cubicBezTo>
                    <a:pt x="69850" y="144780"/>
                    <a:pt x="60960" y="140970"/>
                    <a:pt x="53340" y="133350"/>
                  </a:cubicBezTo>
                  <a:cubicBezTo>
                    <a:pt x="39370" y="116840"/>
                    <a:pt x="22860" y="59690"/>
                    <a:pt x="24130" y="38100"/>
                  </a:cubicBezTo>
                  <a:cubicBezTo>
                    <a:pt x="25400" y="26670"/>
                    <a:pt x="29210" y="19050"/>
                    <a:pt x="35560" y="12700"/>
                  </a:cubicBezTo>
                  <a:cubicBezTo>
                    <a:pt x="40640" y="6350"/>
                    <a:pt x="52070" y="1270"/>
                    <a:pt x="59690" y="1270"/>
                  </a:cubicBezTo>
                  <a:cubicBezTo>
                    <a:pt x="68580" y="0"/>
                    <a:pt x="80010" y="3810"/>
                    <a:pt x="86360" y="8890"/>
                  </a:cubicBezTo>
                  <a:cubicBezTo>
                    <a:pt x="93980" y="13970"/>
                    <a:pt x="101600" y="31750"/>
                    <a:pt x="101600" y="3175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1" name="Group 111"/>
          <p:cNvGrpSpPr/>
          <p:nvPr/>
        </p:nvGrpSpPr>
        <p:grpSpPr>
          <a:xfrm>
            <a:off x="3739515" y="6016942"/>
            <a:ext cx="309562" cy="199072"/>
            <a:chOff x="0" y="0"/>
            <a:chExt cx="412750" cy="265430"/>
          </a:xfrm>
        </p:grpSpPr>
        <p:sp>
          <p:nvSpPr>
            <p:cNvPr id="112" name="Freeform 112"/>
            <p:cNvSpPr/>
            <p:nvPr/>
          </p:nvSpPr>
          <p:spPr>
            <a:xfrm>
              <a:off x="49530" y="50800"/>
              <a:ext cx="314960" cy="171450"/>
            </a:xfrm>
            <a:custGeom>
              <a:avLst/>
              <a:gdLst/>
              <a:ahLst/>
              <a:cxnLst/>
              <a:rect l="l" t="t" r="r" b="b"/>
              <a:pathLst>
                <a:path w="314960" h="171450">
                  <a:moveTo>
                    <a:pt x="49530" y="0"/>
                  </a:moveTo>
                  <a:cubicBezTo>
                    <a:pt x="229870" y="33020"/>
                    <a:pt x="243840" y="44450"/>
                    <a:pt x="246380" y="59690"/>
                  </a:cubicBezTo>
                  <a:cubicBezTo>
                    <a:pt x="248920" y="78740"/>
                    <a:pt x="231140" y="110490"/>
                    <a:pt x="217170" y="128270"/>
                  </a:cubicBezTo>
                  <a:cubicBezTo>
                    <a:pt x="203200" y="143510"/>
                    <a:pt x="179070" y="156210"/>
                    <a:pt x="163830" y="161290"/>
                  </a:cubicBezTo>
                  <a:cubicBezTo>
                    <a:pt x="153670" y="165100"/>
                    <a:pt x="143510" y="167640"/>
                    <a:pt x="134620" y="163830"/>
                  </a:cubicBezTo>
                  <a:cubicBezTo>
                    <a:pt x="123190" y="157480"/>
                    <a:pt x="105410" y="138430"/>
                    <a:pt x="105410" y="125730"/>
                  </a:cubicBezTo>
                  <a:cubicBezTo>
                    <a:pt x="104140" y="111760"/>
                    <a:pt x="118110" y="90170"/>
                    <a:pt x="129540" y="85090"/>
                  </a:cubicBezTo>
                  <a:cubicBezTo>
                    <a:pt x="140970" y="80010"/>
                    <a:pt x="153670" y="92710"/>
                    <a:pt x="170180" y="91440"/>
                  </a:cubicBezTo>
                  <a:cubicBezTo>
                    <a:pt x="195580" y="90170"/>
                    <a:pt x="247650" y="55880"/>
                    <a:pt x="273050" y="58420"/>
                  </a:cubicBezTo>
                  <a:cubicBezTo>
                    <a:pt x="287020" y="60960"/>
                    <a:pt x="299720" y="69850"/>
                    <a:pt x="306070" y="80010"/>
                  </a:cubicBezTo>
                  <a:cubicBezTo>
                    <a:pt x="312420" y="86360"/>
                    <a:pt x="313690" y="96520"/>
                    <a:pt x="312420" y="105410"/>
                  </a:cubicBezTo>
                  <a:cubicBezTo>
                    <a:pt x="309880" y="116840"/>
                    <a:pt x="299720" y="133350"/>
                    <a:pt x="289560" y="138430"/>
                  </a:cubicBezTo>
                  <a:cubicBezTo>
                    <a:pt x="279400" y="143510"/>
                    <a:pt x="260350" y="143510"/>
                    <a:pt x="250190" y="138430"/>
                  </a:cubicBezTo>
                  <a:cubicBezTo>
                    <a:pt x="240030" y="133350"/>
                    <a:pt x="229870" y="116840"/>
                    <a:pt x="227330" y="105410"/>
                  </a:cubicBezTo>
                  <a:cubicBezTo>
                    <a:pt x="226060" y="96520"/>
                    <a:pt x="228600" y="86360"/>
                    <a:pt x="233680" y="78740"/>
                  </a:cubicBezTo>
                  <a:cubicBezTo>
                    <a:pt x="240030" y="69850"/>
                    <a:pt x="256540" y="58420"/>
                    <a:pt x="267970" y="58420"/>
                  </a:cubicBezTo>
                  <a:cubicBezTo>
                    <a:pt x="281940" y="59690"/>
                    <a:pt x="306070" y="74930"/>
                    <a:pt x="309880" y="87630"/>
                  </a:cubicBezTo>
                  <a:cubicBezTo>
                    <a:pt x="314960" y="100330"/>
                    <a:pt x="306070" y="124460"/>
                    <a:pt x="293370" y="135890"/>
                  </a:cubicBezTo>
                  <a:cubicBezTo>
                    <a:pt x="278130" y="151130"/>
                    <a:pt x="245110" y="158750"/>
                    <a:pt x="218440" y="162560"/>
                  </a:cubicBezTo>
                  <a:cubicBezTo>
                    <a:pt x="191770" y="167640"/>
                    <a:pt x="153670" y="171450"/>
                    <a:pt x="134620" y="163830"/>
                  </a:cubicBezTo>
                  <a:cubicBezTo>
                    <a:pt x="120650" y="157480"/>
                    <a:pt x="110490" y="146050"/>
                    <a:pt x="106680" y="134620"/>
                  </a:cubicBezTo>
                  <a:cubicBezTo>
                    <a:pt x="102870" y="124460"/>
                    <a:pt x="106680" y="107950"/>
                    <a:pt x="114300" y="96520"/>
                  </a:cubicBezTo>
                  <a:cubicBezTo>
                    <a:pt x="123190" y="83820"/>
                    <a:pt x="148590" y="63500"/>
                    <a:pt x="161290" y="66040"/>
                  </a:cubicBezTo>
                  <a:cubicBezTo>
                    <a:pt x="171450" y="68580"/>
                    <a:pt x="189230" y="95250"/>
                    <a:pt x="185420" y="101600"/>
                  </a:cubicBezTo>
                  <a:cubicBezTo>
                    <a:pt x="181610" y="110490"/>
                    <a:pt x="130810" y="102870"/>
                    <a:pt x="104140" y="97790"/>
                  </a:cubicBezTo>
                  <a:cubicBezTo>
                    <a:pt x="74930" y="92710"/>
                    <a:pt x="30480" y="81280"/>
                    <a:pt x="15240" y="67310"/>
                  </a:cubicBezTo>
                  <a:cubicBezTo>
                    <a:pt x="6350" y="60960"/>
                    <a:pt x="2540" y="52070"/>
                    <a:pt x="1270" y="43180"/>
                  </a:cubicBezTo>
                  <a:cubicBezTo>
                    <a:pt x="0" y="35560"/>
                    <a:pt x="1270" y="22860"/>
                    <a:pt x="7620" y="16510"/>
                  </a:cubicBezTo>
                  <a:cubicBezTo>
                    <a:pt x="15240" y="7620"/>
                    <a:pt x="49530" y="0"/>
                    <a:pt x="49530" y="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3" name="Group 113"/>
          <p:cNvGrpSpPr/>
          <p:nvPr/>
        </p:nvGrpSpPr>
        <p:grpSpPr>
          <a:xfrm>
            <a:off x="3960495" y="6035040"/>
            <a:ext cx="336232" cy="158115"/>
            <a:chOff x="0" y="0"/>
            <a:chExt cx="448310" cy="210820"/>
          </a:xfrm>
        </p:grpSpPr>
        <p:sp>
          <p:nvSpPr>
            <p:cNvPr id="114" name="Freeform 114"/>
            <p:cNvSpPr/>
            <p:nvPr/>
          </p:nvSpPr>
          <p:spPr>
            <a:xfrm>
              <a:off x="48260" y="55880"/>
              <a:ext cx="350520" cy="106680"/>
            </a:xfrm>
            <a:custGeom>
              <a:avLst/>
              <a:gdLst/>
              <a:ahLst/>
              <a:cxnLst/>
              <a:rect l="l" t="t" r="r" b="b"/>
              <a:pathLst>
                <a:path w="350520" h="106680">
                  <a:moveTo>
                    <a:pt x="39370" y="0"/>
                  </a:moveTo>
                  <a:cubicBezTo>
                    <a:pt x="345440" y="11430"/>
                    <a:pt x="350520" y="48260"/>
                    <a:pt x="347980" y="67310"/>
                  </a:cubicBezTo>
                  <a:cubicBezTo>
                    <a:pt x="345440" y="81280"/>
                    <a:pt x="334010" y="97790"/>
                    <a:pt x="322580" y="102870"/>
                  </a:cubicBezTo>
                  <a:cubicBezTo>
                    <a:pt x="312420" y="106680"/>
                    <a:pt x="287020" y="96520"/>
                    <a:pt x="287020" y="97790"/>
                  </a:cubicBezTo>
                  <a:cubicBezTo>
                    <a:pt x="287020" y="97790"/>
                    <a:pt x="308610" y="105410"/>
                    <a:pt x="308610" y="104140"/>
                  </a:cubicBezTo>
                  <a:cubicBezTo>
                    <a:pt x="308610" y="104140"/>
                    <a:pt x="292100" y="101600"/>
                    <a:pt x="285750" y="96520"/>
                  </a:cubicBezTo>
                  <a:cubicBezTo>
                    <a:pt x="278130" y="88900"/>
                    <a:pt x="270510" y="73660"/>
                    <a:pt x="270510" y="63500"/>
                  </a:cubicBezTo>
                  <a:cubicBezTo>
                    <a:pt x="271780" y="52070"/>
                    <a:pt x="280670" y="38100"/>
                    <a:pt x="290830" y="33020"/>
                  </a:cubicBezTo>
                  <a:cubicBezTo>
                    <a:pt x="299720" y="27940"/>
                    <a:pt x="317500" y="26670"/>
                    <a:pt x="326390" y="31750"/>
                  </a:cubicBezTo>
                  <a:cubicBezTo>
                    <a:pt x="336550" y="35560"/>
                    <a:pt x="346710" y="49530"/>
                    <a:pt x="347980" y="60960"/>
                  </a:cubicBezTo>
                  <a:cubicBezTo>
                    <a:pt x="347980" y="72390"/>
                    <a:pt x="336550" y="96520"/>
                    <a:pt x="325120" y="101600"/>
                  </a:cubicBezTo>
                  <a:cubicBezTo>
                    <a:pt x="313690" y="106680"/>
                    <a:pt x="288290" y="99060"/>
                    <a:pt x="279400" y="90170"/>
                  </a:cubicBezTo>
                  <a:cubicBezTo>
                    <a:pt x="271780" y="82550"/>
                    <a:pt x="270510" y="64770"/>
                    <a:pt x="273050" y="54610"/>
                  </a:cubicBezTo>
                  <a:cubicBezTo>
                    <a:pt x="274320" y="46990"/>
                    <a:pt x="279400" y="39370"/>
                    <a:pt x="287020" y="34290"/>
                  </a:cubicBezTo>
                  <a:cubicBezTo>
                    <a:pt x="297180" y="29210"/>
                    <a:pt x="322580" y="30480"/>
                    <a:pt x="331470" y="34290"/>
                  </a:cubicBezTo>
                  <a:cubicBezTo>
                    <a:pt x="337820" y="38100"/>
                    <a:pt x="341630" y="43180"/>
                    <a:pt x="344170" y="48260"/>
                  </a:cubicBezTo>
                  <a:cubicBezTo>
                    <a:pt x="346710" y="57150"/>
                    <a:pt x="349250" y="76200"/>
                    <a:pt x="342900" y="85090"/>
                  </a:cubicBezTo>
                  <a:cubicBezTo>
                    <a:pt x="336550" y="95250"/>
                    <a:pt x="314960" y="104140"/>
                    <a:pt x="303530" y="104140"/>
                  </a:cubicBezTo>
                  <a:cubicBezTo>
                    <a:pt x="297180" y="104140"/>
                    <a:pt x="288290" y="101600"/>
                    <a:pt x="287020" y="97790"/>
                  </a:cubicBezTo>
                  <a:cubicBezTo>
                    <a:pt x="285750" y="91440"/>
                    <a:pt x="314960" y="77470"/>
                    <a:pt x="312420" y="69850"/>
                  </a:cubicBezTo>
                  <a:cubicBezTo>
                    <a:pt x="304800" y="52070"/>
                    <a:pt x="62230" y="93980"/>
                    <a:pt x="22860" y="71120"/>
                  </a:cubicBezTo>
                  <a:cubicBezTo>
                    <a:pt x="7620" y="62230"/>
                    <a:pt x="0" y="44450"/>
                    <a:pt x="2540" y="33020"/>
                  </a:cubicBezTo>
                  <a:cubicBezTo>
                    <a:pt x="5080" y="20320"/>
                    <a:pt x="39370" y="0"/>
                    <a:pt x="39370" y="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5" name="Group 115"/>
          <p:cNvGrpSpPr/>
          <p:nvPr/>
        </p:nvGrpSpPr>
        <p:grpSpPr>
          <a:xfrm>
            <a:off x="3792855" y="6032182"/>
            <a:ext cx="214312" cy="218122"/>
            <a:chOff x="0" y="0"/>
            <a:chExt cx="285750" cy="290830"/>
          </a:xfrm>
        </p:grpSpPr>
        <p:sp>
          <p:nvSpPr>
            <p:cNvPr id="116" name="Freeform 116"/>
            <p:cNvSpPr/>
            <p:nvPr/>
          </p:nvSpPr>
          <p:spPr>
            <a:xfrm>
              <a:off x="45720" y="49530"/>
              <a:ext cx="194310" cy="191770"/>
            </a:xfrm>
            <a:custGeom>
              <a:avLst/>
              <a:gdLst/>
              <a:ahLst/>
              <a:cxnLst/>
              <a:rect l="l" t="t" r="r" b="b"/>
              <a:pathLst>
                <a:path w="194310" h="191770">
                  <a:moveTo>
                    <a:pt x="101600" y="88900"/>
                  </a:moveTo>
                  <a:cubicBezTo>
                    <a:pt x="74930" y="176530"/>
                    <a:pt x="63500" y="185420"/>
                    <a:pt x="53340" y="189230"/>
                  </a:cubicBezTo>
                  <a:cubicBezTo>
                    <a:pt x="45720" y="191770"/>
                    <a:pt x="34290" y="190500"/>
                    <a:pt x="25400" y="185420"/>
                  </a:cubicBezTo>
                  <a:cubicBezTo>
                    <a:pt x="16510" y="179070"/>
                    <a:pt x="6350" y="166370"/>
                    <a:pt x="5080" y="153670"/>
                  </a:cubicBezTo>
                  <a:cubicBezTo>
                    <a:pt x="3810" y="135890"/>
                    <a:pt x="19050" y="106680"/>
                    <a:pt x="36830" y="85090"/>
                  </a:cubicBezTo>
                  <a:cubicBezTo>
                    <a:pt x="60960" y="54610"/>
                    <a:pt x="120650" y="2540"/>
                    <a:pt x="148590" y="1270"/>
                  </a:cubicBezTo>
                  <a:cubicBezTo>
                    <a:pt x="165100" y="1270"/>
                    <a:pt x="185420" y="16510"/>
                    <a:pt x="189230" y="29210"/>
                  </a:cubicBezTo>
                  <a:cubicBezTo>
                    <a:pt x="194310" y="40640"/>
                    <a:pt x="184150" y="67310"/>
                    <a:pt x="173990" y="74930"/>
                  </a:cubicBezTo>
                  <a:cubicBezTo>
                    <a:pt x="165100" y="82550"/>
                    <a:pt x="146050" y="82550"/>
                    <a:pt x="135890" y="80010"/>
                  </a:cubicBezTo>
                  <a:cubicBezTo>
                    <a:pt x="128270" y="77470"/>
                    <a:pt x="120650" y="71120"/>
                    <a:pt x="116840" y="63500"/>
                  </a:cubicBezTo>
                  <a:cubicBezTo>
                    <a:pt x="111760" y="53340"/>
                    <a:pt x="109220" y="35560"/>
                    <a:pt x="114300" y="25400"/>
                  </a:cubicBezTo>
                  <a:cubicBezTo>
                    <a:pt x="119380" y="15240"/>
                    <a:pt x="133350" y="3810"/>
                    <a:pt x="144780" y="1270"/>
                  </a:cubicBezTo>
                  <a:cubicBezTo>
                    <a:pt x="154940" y="0"/>
                    <a:pt x="172720" y="5080"/>
                    <a:pt x="180340" y="13970"/>
                  </a:cubicBezTo>
                  <a:cubicBezTo>
                    <a:pt x="189230" y="24130"/>
                    <a:pt x="191770" y="44450"/>
                    <a:pt x="185420" y="62230"/>
                  </a:cubicBezTo>
                  <a:cubicBezTo>
                    <a:pt x="173990" y="95250"/>
                    <a:pt x="97790" y="163830"/>
                    <a:pt x="71120" y="180340"/>
                  </a:cubicBezTo>
                  <a:cubicBezTo>
                    <a:pt x="59690" y="187960"/>
                    <a:pt x="53340" y="191770"/>
                    <a:pt x="44450" y="190500"/>
                  </a:cubicBezTo>
                  <a:cubicBezTo>
                    <a:pt x="33020" y="187960"/>
                    <a:pt x="12700" y="176530"/>
                    <a:pt x="7620" y="163830"/>
                  </a:cubicBezTo>
                  <a:cubicBezTo>
                    <a:pt x="0" y="147320"/>
                    <a:pt x="12700" y="113030"/>
                    <a:pt x="17780" y="93980"/>
                  </a:cubicBezTo>
                  <a:cubicBezTo>
                    <a:pt x="21590" y="78740"/>
                    <a:pt x="24130" y="64770"/>
                    <a:pt x="31750" y="55880"/>
                  </a:cubicBezTo>
                  <a:cubicBezTo>
                    <a:pt x="39370" y="46990"/>
                    <a:pt x="52070" y="38100"/>
                    <a:pt x="63500" y="36830"/>
                  </a:cubicBezTo>
                  <a:cubicBezTo>
                    <a:pt x="73660" y="36830"/>
                    <a:pt x="90170" y="44450"/>
                    <a:pt x="96520" y="53340"/>
                  </a:cubicBezTo>
                  <a:cubicBezTo>
                    <a:pt x="102870" y="60960"/>
                    <a:pt x="101600" y="88900"/>
                    <a:pt x="101600" y="8890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7" name="Group 117"/>
          <p:cNvGrpSpPr/>
          <p:nvPr/>
        </p:nvGrpSpPr>
        <p:grpSpPr>
          <a:xfrm>
            <a:off x="4153853" y="6038850"/>
            <a:ext cx="142875" cy="154305"/>
            <a:chOff x="0" y="0"/>
            <a:chExt cx="190500" cy="205740"/>
          </a:xfrm>
        </p:grpSpPr>
        <p:sp>
          <p:nvSpPr>
            <p:cNvPr id="118" name="Freeform 118"/>
            <p:cNvSpPr/>
            <p:nvPr/>
          </p:nvSpPr>
          <p:spPr>
            <a:xfrm>
              <a:off x="50800" y="48260"/>
              <a:ext cx="88900" cy="107950"/>
            </a:xfrm>
            <a:custGeom>
              <a:avLst/>
              <a:gdLst/>
              <a:ahLst/>
              <a:cxnLst/>
              <a:rect l="l" t="t" r="r" b="b"/>
              <a:pathLst>
                <a:path w="88900" h="107950">
                  <a:moveTo>
                    <a:pt x="73660" y="25400"/>
                  </a:moveTo>
                  <a:cubicBezTo>
                    <a:pt x="86360" y="78740"/>
                    <a:pt x="81280" y="93980"/>
                    <a:pt x="72390" y="99060"/>
                  </a:cubicBezTo>
                  <a:cubicBezTo>
                    <a:pt x="62230" y="105410"/>
                    <a:pt x="36830" y="105410"/>
                    <a:pt x="25400" y="99060"/>
                  </a:cubicBezTo>
                  <a:cubicBezTo>
                    <a:pt x="16510" y="93980"/>
                    <a:pt x="10160" y="77470"/>
                    <a:pt x="11430" y="66040"/>
                  </a:cubicBezTo>
                  <a:cubicBezTo>
                    <a:pt x="11430" y="55880"/>
                    <a:pt x="20320" y="40640"/>
                    <a:pt x="29210" y="35560"/>
                  </a:cubicBezTo>
                  <a:cubicBezTo>
                    <a:pt x="38100" y="30480"/>
                    <a:pt x="55880" y="29210"/>
                    <a:pt x="64770" y="34290"/>
                  </a:cubicBezTo>
                  <a:cubicBezTo>
                    <a:pt x="74930" y="38100"/>
                    <a:pt x="85090" y="52070"/>
                    <a:pt x="87630" y="62230"/>
                  </a:cubicBezTo>
                  <a:cubicBezTo>
                    <a:pt x="88900" y="72390"/>
                    <a:pt x="83820" y="88900"/>
                    <a:pt x="76200" y="96520"/>
                  </a:cubicBezTo>
                  <a:cubicBezTo>
                    <a:pt x="67310" y="104140"/>
                    <a:pt x="50800" y="107950"/>
                    <a:pt x="40640" y="106680"/>
                  </a:cubicBezTo>
                  <a:cubicBezTo>
                    <a:pt x="30480" y="104140"/>
                    <a:pt x="20320" y="92710"/>
                    <a:pt x="13970" y="82550"/>
                  </a:cubicBezTo>
                  <a:cubicBezTo>
                    <a:pt x="6350" y="72390"/>
                    <a:pt x="0" y="57150"/>
                    <a:pt x="0" y="45720"/>
                  </a:cubicBezTo>
                  <a:cubicBezTo>
                    <a:pt x="0" y="34290"/>
                    <a:pt x="3810" y="19050"/>
                    <a:pt x="11430" y="11430"/>
                  </a:cubicBezTo>
                  <a:cubicBezTo>
                    <a:pt x="19050" y="5080"/>
                    <a:pt x="35560" y="0"/>
                    <a:pt x="45720" y="2540"/>
                  </a:cubicBezTo>
                  <a:cubicBezTo>
                    <a:pt x="55880" y="5080"/>
                    <a:pt x="73660" y="25400"/>
                    <a:pt x="73660" y="2540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9" name="Group 119"/>
          <p:cNvGrpSpPr/>
          <p:nvPr/>
        </p:nvGrpSpPr>
        <p:grpSpPr>
          <a:xfrm>
            <a:off x="3731895" y="6059805"/>
            <a:ext cx="139065" cy="144780"/>
            <a:chOff x="0" y="0"/>
            <a:chExt cx="185420" cy="193040"/>
          </a:xfrm>
        </p:grpSpPr>
        <p:sp>
          <p:nvSpPr>
            <p:cNvPr id="120" name="Freeform 120"/>
            <p:cNvSpPr/>
            <p:nvPr/>
          </p:nvSpPr>
          <p:spPr>
            <a:xfrm>
              <a:off x="48260" y="49530"/>
              <a:ext cx="87630" cy="91440"/>
            </a:xfrm>
            <a:custGeom>
              <a:avLst/>
              <a:gdLst/>
              <a:ahLst/>
              <a:cxnLst/>
              <a:rect l="l" t="t" r="r" b="b"/>
              <a:pathLst>
                <a:path w="87630" h="91440">
                  <a:moveTo>
                    <a:pt x="6350" y="57150"/>
                  </a:moveTo>
                  <a:cubicBezTo>
                    <a:pt x="10160" y="12700"/>
                    <a:pt x="17780" y="6350"/>
                    <a:pt x="25400" y="3810"/>
                  </a:cubicBezTo>
                  <a:cubicBezTo>
                    <a:pt x="34290" y="1270"/>
                    <a:pt x="52070" y="1270"/>
                    <a:pt x="60960" y="6350"/>
                  </a:cubicBezTo>
                  <a:cubicBezTo>
                    <a:pt x="69850" y="12700"/>
                    <a:pt x="78740" y="27940"/>
                    <a:pt x="78740" y="38100"/>
                  </a:cubicBezTo>
                  <a:cubicBezTo>
                    <a:pt x="78740" y="49530"/>
                    <a:pt x="71120" y="64770"/>
                    <a:pt x="63500" y="71120"/>
                  </a:cubicBezTo>
                  <a:cubicBezTo>
                    <a:pt x="54610" y="77470"/>
                    <a:pt x="36830" y="78740"/>
                    <a:pt x="26670" y="76200"/>
                  </a:cubicBezTo>
                  <a:cubicBezTo>
                    <a:pt x="17780" y="72390"/>
                    <a:pt x="5080" y="59690"/>
                    <a:pt x="2540" y="48260"/>
                  </a:cubicBezTo>
                  <a:cubicBezTo>
                    <a:pt x="0" y="38100"/>
                    <a:pt x="5080" y="21590"/>
                    <a:pt x="11430" y="13970"/>
                  </a:cubicBezTo>
                  <a:cubicBezTo>
                    <a:pt x="19050" y="6350"/>
                    <a:pt x="34290" y="0"/>
                    <a:pt x="45720" y="1270"/>
                  </a:cubicBezTo>
                  <a:cubicBezTo>
                    <a:pt x="57150" y="3810"/>
                    <a:pt x="74930" y="19050"/>
                    <a:pt x="81280" y="30480"/>
                  </a:cubicBezTo>
                  <a:cubicBezTo>
                    <a:pt x="86360" y="38100"/>
                    <a:pt x="87630" y="49530"/>
                    <a:pt x="86360" y="58420"/>
                  </a:cubicBezTo>
                  <a:cubicBezTo>
                    <a:pt x="85090" y="67310"/>
                    <a:pt x="78740" y="77470"/>
                    <a:pt x="71120" y="82550"/>
                  </a:cubicBezTo>
                  <a:cubicBezTo>
                    <a:pt x="63500" y="88900"/>
                    <a:pt x="52070" y="91440"/>
                    <a:pt x="43180" y="91440"/>
                  </a:cubicBezTo>
                  <a:cubicBezTo>
                    <a:pt x="34290" y="91440"/>
                    <a:pt x="17780" y="80010"/>
                    <a:pt x="17780" y="8001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1" name="Group 121"/>
          <p:cNvGrpSpPr/>
          <p:nvPr/>
        </p:nvGrpSpPr>
        <p:grpSpPr>
          <a:xfrm>
            <a:off x="4170997" y="6038850"/>
            <a:ext cx="133350" cy="167640"/>
            <a:chOff x="0" y="0"/>
            <a:chExt cx="177800" cy="223520"/>
          </a:xfrm>
        </p:grpSpPr>
        <p:sp>
          <p:nvSpPr>
            <p:cNvPr id="122" name="Freeform 122"/>
            <p:cNvSpPr/>
            <p:nvPr/>
          </p:nvSpPr>
          <p:spPr>
            <a:xfrm>
              <a:off x="44450" y="49530"/>
              <a:ext cx="82550" cy="123190"/>
            </a:xfrm>
            <a:custGeom>
              <a:avLst/>
              <a:gdLst/>
              <a:ahLst/>
              <a:cxnLst/>
              <a:rect l="l" t="t" r="r" b="b"/>
              <a:pathLst>
                <a:path w="82550" h="123190">
                  <a:moveTo>
                    <a:pt x="82550" y="38100"/>
                  </a:moveTo>
                  <a:cubicBezTo>
                    <a:pt x="74930" y="107950"/>
                    <a:pt x="64770" y="118110"/>
                    <a:pt x="54610" y="120650"/>
                  </a:cubicBezTo>
                  <a:cubicBezTo>
                    <a:pt x="44450" y="123190"/>
                    <a:pt x="26670" y="120650"/>
                    <a:pt x="20320" y="113030"/>
                  </a:cubicBezTo>
                  <a:cubicBezTo>
                    <a:pt x="11430" y="105410"/>
                    <a:pt x="6350" y="80010"/>
                    <a:pt x="10160" y="68580"/>
                  </a:cubicBezTo>
                  <a:cubicBezTo>
                    <a:pt x="13970" y="58420"/>
                    <a:pt x="27940" y="49530"/>
                    <a:pt x="38100" y="46990"/>
                  </a:cubicBezTo>
                  <a:cubicBezTo>
                    <a:pt x="48260" y="45720"/>
                    <a:pt x="64770" y="50800"/>
                    <a:pt x="71120" y="58420"/>
                  </a:cubicBezTo>
                  <a:cubicBezTo>
                    <a:pt x="78740" y="68580"/>
                    <a:pt x="81280" y="92710"/>
                    <a:pt x="76200" y="104140"/>
                  </a:cubicBezTo>
                  <a:cubicBezTo>
                    <a:pt x="71120" y="113030"/>
                    <a:pt x="57150" y="121920"/>
                    <a:pt x="45720" y="121920"/>
                  </a:cubicBezTo>
                  <a:cubicBezTo>
                    <a:pt x="34290" y="121920"/>
                    <a:pt x="15240" y="109220"/>
                    <a:pt x="8890" y="96520"/>
                  </a:cubicBezTo>
                  <a:cubicBezTo>
                    <a:pt x="0" y="82550"/>
                    <a:pt x="3810" y="53340"/>
                    <a:pt x="6350" y="38100"/>
                  </a:cubicBezTo>
                  <a:cubicBezTo>
                    <a:pt x="7620" y="27940"/>
                    <a:pt x="10160" y="20320"/>
                    <a:pt x="15240" y="13970"/>
                  </a:cubicBezTo>
                  <a:cubicBezTo>
                    <a:pt x="21590" y="7620"/>
                    <a:pt x="30480" y="1270"/>
                    <a:pt x="39370" y="1270"/>
                  </a:cubicBezTo>
                  <a:cubicBezTo>
                    <a:pt x="49530" y="0"/>
                    <a:pt x="66040" y="6350"/>
                    <a:pt x="72390" y="13970"/>
                  </a:cubicBezTo>
                  <a:cubicBezTo>
                    <a:pt x="78740" y="20320"/>
                    <a:pt x="82550" y="38100"/>
                    <a:pt x="82550" y="3810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3" name="Group 123"/>
          <p:cNvGrpSpPr/>
          <p:nvPr/>
        </p:nvGrpSpPr>
        <p:grpSpPr>
          <a:xfrm>
            <a:off x="4162425" y="6005512"/>
            <a:ext cx="138112" cy="167640"/>
            <a:chOff x="0" y="0"/>
            <a:chExt cx="184150" cy="223520"/>
          </a:xfrm>
        </p:grpSpPr>
        <p:sp>
          <p:nvSpPr>
            <p:cNvPr id="124" name="Freeform 124"/>
            <p:cNvSpPr/>
            <p:nvPr/>
          </p:nvSpPr>
          <p:spPr>
            <a:xfrm>
              <a:off x="50800" y="45720"/>
              <a:ext cx="85090" cy="132080"/>
            </a:xfrm>
            <a:custGeom>
              <a:avLst/>
              <a:gdLst/>
              <a:ahLst/>
              <a:cxnLst/>
              <a:rect l="l" t="t" r="r" b="b"/>
              <a:pathLst>
                <a:path w="85090" h="132080">
                  <a:moveTo>
                    <a:pt x="0" y="88900"/>
                  </a:moveTo>
                  <a:cubicBezTo>
                    <a:pt x="12700" y="16510"/>
                    <a:pt x="17780" y="10160"/>
                    <a:pt x="25400" y="6350"/>
                  </a:cubicBezTo>
                  <a:cubicBezTo>
                    <a:pt x="34290" y="2540"/>
                    <a:pt x="52070" y="1270"/>
                    <a:pt x="62230" y="6350"/>
                  </a:cubicBezTo>
                  <a:cubicBezTo>
                    <a:pt x="71120" y="11430"/>
                    <a:pt x="81280" y="26670"/>
                    <a:pt x="82550" y="36830"/>
                  </a:cubicBezTo>
                  <a:cubicBezTo>
                    <a:pt x="82550" y="49530"/>
                    <a:pt x="68580" y="71120"/>
                    <a:pt x="57150" y="77470"/>
                  </a:cubicBezTo>
                  <a:cubicBezTo>
                    <a:pt x="48260" y="81280"/>
                    <a:pt x="30480" y="78740"/>
                    <a:pt x="21590" y="72390"/>
                  </a:cubicBezTo>
                  <a:cubicBezTo>
                    <a:pt x="12700" y="67310"/>
                    <a:pt x="5080" y="52070"/>
                    <a:pt x="5080" y="40640"/>
                  </a:cubicBezTo>
                  <a:cubicBezTo>
                    <a:pt x="5080" y="30480"/>
                    <a:pt x="12700" y="15240"/>
                    <a:pt x="21590" y="8890"/>
                  </a:cubicBezTo>
                  <a:cubicBezTo>
                    <a:pt x="30480" y="2540"/>
                    <a:pt x="48260" y="0"/>
                    <a:pt x="58420" y="5080"/>
                  </a:cubicBezTo>
                  <a:cubicBezTo>
                    <a:pt x="68580" y="10160"/>
                    <a:pt x="78740" y="30480"/>
                    <a:pt x="82550" y="45720"/>
                  </a:cubicBezTo>
                  <a:cubicBezTo>
                    <a:pt x="85090" y="63500"/>
                    <a:pt x="80010" y="91440"/>
                    <a:pt x="73660" y="105410"/>
                  </a:cubicBezTo>
                  <a:cubicBezTo>
                    <a:pt x="69850" y="115570"/>
                    <a:pt x="63500" y="123190"/>
                    <a:pt x="55880" y="127000"/>
                  </a:cubicBezTo>
                  <a:cubicBezTo>
                    <a:pt x="46990" y="130810"/>
                    <a:pt x="29210" y="132080"/>
                    <a:pt x="20320" y="127000"/>
                  </a:cubicBezTo>
                  <a:cubicBezTo>
                    <a:pt x="10160" y="120650"/>
                    <a:pt x="0" y="88900"/>
                    <a:pt x="0" y="8890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5" name="Group 125"/>
          <p:cNvGrpSpPr/>
          <p:nvPr/>
        </p:nvGrpSpPr>
        <p:grpSpPr>
          <a:xfrm>
            <a:off x="4064317" y="6013132"/>
            <a:ext cx="209550" cy="132398"/>
            <a:chOff x="0" y="0"/>
            <a:chExt cx="279400" cy="176530"/>
          </a:xfrm>
        </p:grpSpPr>
        <p:sp>
          <p:nvSpPr>
            <p:cNvPr id="126" name="Freeform 126"/>
            <p:cNvSpPr/>
            <p:nvPr/>
          </p:nvSpPr>
          <p:spPr>
            <a:xfrm>
              <a:off x="48260" y="50800"/>
              <a:ext cx="180340" cy="83820"/>
            </a:xfrm>
            <a:custGeom>
              <a:avLst/>
              <a:gdLst/>
              <a:ahLst/>
              <a:cxnLst/>
              <a:rect l="l" t="t" r="r" b="b"/>
              <a:pathLst>
                <a:path w="180340" h="83820">
                  <a:moveTo>
                    <a:pt x="39370" y="0"/>
                  </a:moveTo>
                  <a:cubicBezTo>
                    <a:pt x="176530" y="17780"/>
                    <a:pt x="180340" y="39370"/>
                    <a:pt x="176530" y="50800"/>
                  </a:cubicBezTo>
                  <a:cubicBezTo>
                    <a:pt x="171450" y="62230"/>
                    <a:pt x="149860" y="73660"/>
                    <a:pt x="138430" y="73660"/>
                  </a:cubicBezTo>
                  <a:cubicBezTo>
                    <a:pt x="128270" y="73660"/>
                    <a:pt x="114300" y="63500"/>
                    <a:pt x="110490" y="54610"/>
                  </a:cubicBezTo>
                  <a:cubicBezTo>
                    <a:pt x="105410" y="43180"/>
                    <a:pt x="109220" y="19050"/>
                    <a:pt x="116840" y="10160"/>
                  </a:cubicBezTo>
                  <a:cubicBezTo>
                    <a:pt x="125730" y="2540"/>
                    <a:pt x="151130" y="1270"/>
                    <a:pt x="161290" y="6350"/>
                  </a:cubicBezTo>
                  <a:cubicBezTo>
                    <a:pt x="170180" y="10160"/>
                    <a:pt x="179070" y="25400"/>
                    <a:pt x="179070" y="35560"/>
                  </a:cubicBezTo>
                  <a:cubicBezTo>
                    <a:pt x="179070" y="46990"/>
                    <a:pt x="167640" y="63500"/>
                    <a:pt x="153670" y="72390"/>
                  </a:cubicBezTo>
                  <a:cubicBezTo>
                    <a:pt x="130810" y="83820"/>
                    <a:pt x="63500" y="78740"/>
                    <a:pt x="39370" y="74930"/>
                  </a:cubicBezTo>
                  <a:cubicBezTo>
                    <a:pt x="27940" y="72390"/>
                    <a:pt x="20320" y="71120"/>
                    <a:pt x="13970" y="64770"/>
                  </a:cubicBezTo>
                  <a:cubicBezTo>
                    <a:pt x="7620" y="58420"/>
                    <a:pt x="0" y="43180"/>
                    <a:pt x="2540" y="33020"/>
                  </a:cubicBezTo>
                  <a:cubicBezTo>
                    <a:pt x="5080" y="20320"/>
                    <a:pt x="39370" y="0"/>
                    <a:pt x="39370" y="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7" name="Group 127"/>
          <p:cNvGrpSpPr/>
          <p:nvPr/>
        </p:nvGrpSpPr>
        <p:grpSpPr>
          <a:xfrm>
            <a:off x="3688080" y="6039803"/>
            <a:ext cx="147638" cy="183833"/>
            <a:chOff x="0" y="0"/>
            <a:chExt cx="196850" cy="245110"/>
          </a:xfrm>
        </p:grpSpPr>
        <p:sp>
          <p:nvSpPr>
            <p:cNvPr id="128" name="Freeform 128"/>
            <p:cNvSpPr/>
            <p:nvPr/>
          </p:nvSpPr>
          <p:spPr>
            <a:xfrm>
              <a:off x="48260" y="48260"/>
              <a:ext cx="99060" cy="148590"/>
            </a:xfrm>
            <a:custGeom>
              <a:avLst/>
              <a:gdLst/>
              <a:ahLst/>
              <a:cxnLst/>
              <a:rect l="l" t="t" r="r" b="b"/>
              <a:pathLst>
                <a:path w="99060" h="148590">
                  <a:moveTo>
                    <a:pt x="80010" y="38100"/>
                  </a:moveTo>
                  <a:cubicBezTo>
                    <a:pt x="96520" y="120650"/>
                    <a:pt x="93980" y="128270"/>
                    <a:pt x="87630" y="133350"/>
                  </a:cubicBezTo>
                  <a:cubicBezTo>
                    <a:pt x="78740" y="140970"/>
                    <a:pt x="53340" y="148590"/>
                    <a:pt x="41910" y="142240"/>
                  </a:cubicBezTo>
                  <a:cubicBezTo>
                    <a:pt x="30480" y="137160"/>
                    <a:pt x="19050" y="113030"/>
                    <a:pt x="20320" y="100330"/>
                  </a:cubicBezTo>
                  <a:cubicBezTo>
                    <a:pt x="21590" y="88900"/>
                    <a:pt x="33020" y="74930"/>
                    <a:pt x="43180" y="71120"/>
                  </a:cubicBezTo>
                  <a:cubicBezTo>
                    <a:pt x="54610" y="67310"/>
                    <a:pt x="80010" y="73660"/>
                    <a:pt x="88900" y="82550"/>
                  </a:cubicBezTo>
                  <a:cubicBezTo>
                    <a:pt x="96520" y="90170"/>
                    <a:pt x="99060" y="107950"/>
                    <a:pt x="96520" y="119380"/>
                  </a:cubicBezTo>
                  <a:cubicBezTo>
                    <a:pt x="92710" y="129540"/>
                    <a:pt x="81280" y="142240"/>
                    <a:pt x="69850" y="144780"/>
                  </a:cubicBezTo>
                  <a:cubicBezTo>
                    <a:pt x="58420" y="147320"/>
                    <a:pt x="36830" y="139700"/>
                    <a:pt x="25400" y="128270"/>
                  </a:cubicBezTo>
                  <a:cubicBezTo>
                    <a:pt x="12700" y="115570"/>
                    <a:pt x="5080" y="85090"/>
                    <a:pt x="2540" y="64770"/>
                  </a:cubicBezTo>
                  <a:cubicBezTo>
                    <a:pt x="0" y="49530"/>
                    <a:pt x="1270" y="31750"/>
                    <a:pt x="7620" y="20320"/>
                  </a:cubicBezTo>
                  <a:cubicBezTo>
                    <a:pt x="11430" y="12700"/>
                    <a:pt x="19050" y="5080"/>
                    <a:pt x="27940" y="2540"/>
                  </a:cubicBezTo>
                  <a:cubicBezTo>
                    <a:pt x="36830" y="0"/>
                    <a:pt x="54610" y="1270"/>
                    <a:pt x="63500" y="6350"/>
                  </a:cubicBezTo>
                  <a:cubicBezTo>
                    <a:pt x="72390" y="12700"/>
                    <a:pt x="80010" y="38100"/>
                    <a:pt x="80010" y="3810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9" name="Group 129"/>
          <p:cNvGrpSpPr/>
          <p:nvPr/>
        </p:nvGrpSpPr>
        <p:grpSpPr>
          <a:xfrm>
            <a:off x="4161472" y="6061710"/>
            <a:ext cx="134302" cy="170498"/>
            <a:chOff x="0" y="0"/>
            <a:chExt cx="179070" cy="227330"/>
          </a:xfrm>
        </p:grpSpPr>
        <p:sp>
          <p:nvSpPr>
            <p:cNvPr id="130" name="Freeform 130"/>
            <p:cNvSpPr/>
            <p:nvPr/>
          </p:nvSpPr>
          <p:spPr>
            <a:xfrm>
              <a:off x="45720" y="45720"/>
              <a:ext cx="83820" cy="133350"/>
            </a:xfrm>
            <a:custGeom>
              <a:avLst/>
              <a:gdLst/>
              <a:ahLst/>
              <a:cxnLst/>
              <a:rect l="l" t="t" r="r" b="b"/>
              <a:pathLst>
                <a:path w="83820" h="133350">
                  <a:moveTo>
                    <a:pt x="82550" y="40640"/>
                  </a:moveTo>
                  <a:cubicBezTo>
                    <a:pt x="77470" y="114300"/>
                    <a:pt x="72390" y="120650"/>
                    <a:pt x="66040" y="124460"/>
                  </a:cubicBezTo>
                  <a:cubicBezTo>
                    <a:pt x="57150" y="129540"/>
                    <a:pt x="39370" y="133350"/>
                    <a:pt x="29210" y="128270"/>
                  </a:cubicBezTo>
                  <a:cubicBezTo>
                    <a:pt x="19050" y="123190"/>
                    <a:pt x="5080" y="100330"/>
                    <a:pt x="5080" y="87630"/>
                  </a:cubicBezTo>
                  <a:cubicBezTo>
                    <a:pt x="6350" y="77470"/>
                    <a:pt x="16510" y="63500"/>
                    <a:pt x="25400" y="58420"/>
                  </a:cubicBezTo>
                  <a:cubicBezTo>
                    <a:pt x="35560" y="53340"/>
                    <a:pt x="53340" y="53340"/>
                    <a:pt x="62230" y="58420"/>
                  </a:cubicBezTo>
                  <a:cubicBezTo>
                    <a:pt x="71120" y="63500"/>
                    <a:pt x="81280" y="77470"/>
                    <a:pt x="82550" y="87630"/>
                  </a:cubicBezTo>
                  <a:cubicBezTo>
                    <a:pt x="83820" y="99060"/>
                    <a:pt x="77470" y="115570"/>
                    <a:pt x="68580" y="121920"/>
                  </a:cubicBezTo>
                  <a:cubicBezTo>
                    <a:pt x="60960" y="128270"/>
                    <a:pt x="44450" y="133350"/>
                    <a:pt x="34290" y="129540"/>
                  </a:cubicBezTo>
                  <a:cubicBezTo>
                    <a:pt x="21590" y="125730"/>
                    <a:pt x="10160" y="106680"/>
                    <a:pt x="5080" y="92710"/>
                  </a:cubicBezTo>
                  <a:cubicBezTo>
                    <a:pt x="0" y="74930"/>
                    <a:pt x="2540" y="45720"/>
                    <a:pt x="6350" y="31750"/>
                  </a:cubicBezTo>
                  <a:cubicBezTo>
                    <a:pt x="10160" y="21590"/>
                    <a:pt x="15240" y="13970"/>
                    <a:pt x="22860" y="8890"/>
                  </a:cubicBezTo>
                  <a:cubicBezTo>
                    <a:pt x="30480" y="3810"/>
                    <a:pt x="48260" y="0"/>
                    <a:pt x="57150" y="5080"/>
                  </a:cubicBezTo>
                  <a:cubicBezTo>
                    <a:pt x="68580" y="10160"/>
                    <a:pt x="82550" y="40640"/>
                    <a:pt x="82550" y="4064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3" name="Group 133"/>
          <p:cNvGrpSpPr/>
          <p:nvPr/>
        </p:nvGrpSpPr>
        <p:grpSpPr>
          <a:xfrm>
            <a:off x="9255443" y="3450908"/>
            <a:ext cx="468630" cy="323850"/>
            <a:chOff x="0" y="0"/>
            <a:chExt cx="624840" cy="431800"/>
          </a:xfrm>
        </p:grpSpPr>
        <p:sp>
          <p:nvSpPr>
            <p:cNvPr id="134" name="Freeform 134"/>
            <p:cNvSpPr/>
            <p:nvPr/>
          </p:nvSpPr>
          <p:spPr>
            <a:xfrm>
              <a:off x="49530" y="43180"/>
              <a:ext cx="528320" cy="339090"/>
            </a:xfrm>
            <a:custGeom>
              <a:avLst/>
              <a:gdLst/>
              <a:ahLst/>
              <a:cxnLst/>
              <a:rect l="l" t="t" r="r" b="b"/>
              <a:pathLst>
                <a:path w="528320" h="339090">
                  <a:moveTo>
                    <a:pt x="364490" y="294640"/>
                  </a:moveTo>
                  <a:cubicBezTo>
                    <a:pt x="375920" y="118110"/>
                    <a:pt x="379730" y="88900"/>
                    <a:pt x="388620" y="64770"/>
                  </a:cubicBezTo>
                  <a:cubicBezTo>
                    <a:pt x="394970" y="46990"/>
                    <a:pt x="401320" y="29210"/>
                    <a:pt x="414020" y="20320"/>
                  </a:cubicBezTo>
                  <a:cubicBezTo>
                    <a:pt x="425450" y="12700"/>
                    <a:pt x="441960" y="10160"/>
                    <a:pt x="457200" y="11430"/>
                  </a:cubicBezTo>
                  <a:cubicBezTo>
                    <a:pt x="473710" y="13970"/>
                    <a:pt x="500380" y="21590"/>
                    <a:pt x="511810" y="35560"/>
                  </a:cubicBezTo>
                  <a:cubicBezTo>
                    <a:pt x="521970" y="49530"/>
                    <a:pt x="521970" y="68580"/>
                    <a:pt x="524510" y="91440"/>
                  </a:cubicBezTo>
                  <a:cubicBezTo>
                    <a:pt x="528320" y="125730"/>
                    <a:pt x="525780" y="193040"/>
                    <a:pt x="520700" y="223520"/>
                  </a:cubicBezTo>
                  <a:cubicBezTo>
                    <a:pt x="519430" y="241300"/>
                    <a:pt x="518160" y="251460"/>
                    <a:pt x="510540" y="261620"/>
                  </a:cubicBezTo>
                  <a:cubicBezTo>
                    <a:pt x="504190" y="273050"/>
                    <a:pt x="488950" y="284480"/>
                    <a:pt x="476250" y="287020"/>
                  </a:cubicBezTo>
                  <a:cubicBezTo>
                    <a:pt x="463550" y="289560"/>
                    <a:pt x="445770" y="287020"/>
                    <a:pt x="433070" y="278130"/>
                  </a:cubicBezTo>
                  <a:cubicBezTo>
                    <a:pt x="414020" y="262890"/>
                    <a:pt x="407670" y="210820"/>
                    <a:pt x="389890" y="194310"/>
                  </a:cubicBezTo>
                  <a:cubicBezTo>
                    <a:pt x="377190" y="181610"/>
                    <a:pt x="356870" y="182880"/>
                    <a:pt x="345440" y="173990"/>
                  </a:cubicBezTo>
                  <a:cubicBezTo>
                    <a:pt x="335280" y="165100"/>
                    <a:pt x="335280" y="148590"/>
                    <a:pt x="321310" y="140970"/>
                  </a:cubicBezTo>
                  <a:cubicBezTo>
                    <a:pt x="290830" y="125730"/>
                    <a:pt x="191770" y="151130"/>
                    <a:pt x="147320" y="142240"/>
                  </a:cubicBezTo>
                  <a:cubicBezTo>
                    <a:pt x="118110" y="137160"/>
                    <a:pt x="87630" y="133350"/>
                    <a:pt x="76200" y="116840"/>
                  </a:cubicBezTo>
                  <a:cubicBezTo>
                    <a:pt x="64770" y="101600"/>
                    <a:pt x="64770" y="64770"/>
                    <a:pt x="73660" y="50800"/>
                  </a:cubicBezTo>
                  <a:cubicBezTo>
                    <a:pt x="81280" y="39370"/>
                    <a:pt x="96520" y="36830"/>
                    <a:pt x="115570" y="31750"/>
                  </a:cubicBezTo>
                  <a:cubicBezTo>
                    <a:pt x="149860" y="21590"/>
                    <a:pt x="215900" y="12700"/>
                    <a:pt x="264160" y="10160"/>
                  </a:cubicBezTo>
                  <a:cubicBezTo>
                    <a:pt x="309880" y="7620"/>
                    <a:pt x="372110" y="2540"/>
                    <a:pt x="396240" y="13970"/>
                  </a:cubicBezTo>
                  <a:cubicBezTo>
                    <a:pt x="408940" y="20320"/>
                    <a:pt x="414020" y="29210"/>
                    <a:pt x="417830" y="38100"/>
                  </a:cubicBezTo>
                  <a:cubicBezTo>
                    <a:pt x="420370" y="46990"/>
                    <a:pt x="422910" y="58420"/>
                    <a:pt x="417830" y="68580"/>
                  </a:cubicBezTo>
                  <a:cubicBezTo>
                    <a:pt x="408940" y="85090"/>
                    <a:pt x="386080" y="104140"/>
                    <a:pt x="355600" y="116840"/>
                  </a:cubicBezTo>
                  <a:cubicBezTo>
                    <a:pt x="293370" y="140970"/>
                    <a:pt x="95250" y="149860"/>
                    <a:pt x="46990" y="147320"/>
                  </a:cubicBezTo>
                  <a:cubicBezTo>
                    <a:pt x="31750" y="146050"/>
                    <a:pt x="25400" y="146050"/>
                    <a:pt x="19050" y="139700"/>
                  </a:cubicBezTo>
                  <a:cubicBezTo>
                    <a:pt x="10160" y="134620"/>
                    <a:pt x="1270" y="120650"/>
                    <a:pt x="1270" y="110490"/>
                  </a:cubicBezTo>
                  <a:cubicBezTo>
                    <a:pt x="1270" y="100330"/>
                    <a:pt x="6350" y="90170"/>
                    <a:pt x="16510" y="78740"/>
                  </a:cubicBezTo>
                  <a:cubicBezTo>
                    <a:pt x="34290" y="59690"/>
                    <a:pt x="88900" y="15240"/>
                    <a:pt x="115570" y="15240"/>
                  </a:cubicBezTo>
                  <a:cubicBezTo>
                    <a:pt x="134620" y="15240"/>
                    <a:pt x="148590" y="29210"/>
                    <a:pt x="161290" y="44450"/>
                  </a:cubicBezTo>
                  <a:cubicBezTo>
                    <a:pt x="179070" y="66040"/>
                    <a:pt x="196850" y="116840"/>
                    <a:pt x="200660" y="143510"/>
                  </a:cubicBezTo>
                  <a:cubicBezTo>
                    <a:pt x="201930" y="161290"/>
                    <a:pt x="201930" y="175260"/>
                    <a:pt x="193040" y="186690"/>
                  </a:cubicBezTo>
                  <a:cubicBezTo>
                    <a:pt x="182880" y="200660"/>
                    <a:pt x="152400" y="214630"/>
                    <a:pt x="135890" y="213360"/>
                  </a:cubicBezTo>
                  <a:cubicBezTo>
                    <a:pt x="120650" y="212090"/>
                    <a:pt x="101600" y="198120"/>
                    <a:pt x="96520" y="187960"/>
                  </a:cubicBezTo>
                  <a:cubicBezTo>
                    <a:pt x="91440" y="179070"/>
                    <a:pt x="91440" y="166370"/>
                    <a:pt x="95250" y="157480"/>
                  </a:cubicBezTo>
                  <a:cubicBezTo>
                    <a:pt x="97790" y="149860"/>
                    <a:pt x="102870" y="142240"/>
                    <a:pt x="113030" y="135890"/>
                  </a:cubicBezTo>
                  <a:cubicBezTo>
                    <a:pt x="137160" y="120650"/>
                    <a:pt x="200660" y="104140"/>
                    <a:pt x="245110" y="99060"/>
                  </a:cubicBezTo>
                  <a:cubicBezTo>
                    <a:pt x="292100" y="93980"/>
                    <a:pt x="363220" y="87630"/>
                    <a:pt x="388620" y="104140"/>
                  </a:cubicBezTo>
                  <a:cubicBezTo>
                    <a:pt x="402590" y="113030"/>
                    <a:pt x="411480" y="133350"/>
                    <a:pt x="410210" y="146050"/>
                  </a:cubicBezTo>
                  <a:cubicBezTo>
                    <a:pt x="408940" y="158750"/>
                    <a:pt x="391160" y="176530"/>
                    <a:pt x="379730" y="180340"/>
                  </a:cubicBezTo>
                  <a:cubicBezTo>
                    <a:pt x="370840" y="184150"/>
                    <a:pt x="364490" y="176530"/>
                    <a:pt x="350520" y="177800"/>
                  </a:cubicBezTo>
                  <a:cubicBezTo>
                    <a:pt x="311150" y="180340"/>
                    <a:pt x="160020" y="242570"/>
                    <a:pt x="121920" y="240030"/>
                  </a:cubicBezTo>
                  <a:cubicBezTo>
                    <a:pt x="109220" y="240030"/>
                    <a:pt x="102870" y="236220"/>
                    <a:pt x="96520" y="229870"/>
                  </a:cubicBezTo>
                  <a:cubicBezTo>
                    <a:pt x="90170" y="224790"/>
                    <a:pt x="86360" y="214630"/>
                    <a:pt x="85090" y="205740"/>
                  </a:cubicBezTo>
                  <a:cubicBezTo>
                    <a:pt x="83820" y="196850"/>
                    <a:pt x="87630" y="186690"/>
                    <a:pt x="92710" y="179070"/>
                  </a:cubicBezTo>
                  <a:cubicBezTo>
                    <a:pt x="97790" y="172720"/>
                    <a:pt x="102870" y="168910"/>
                    <a:pt x="115570" y="165100"/>
                  </a:cubicBezTo>
                  <a:cubicBezTo>
                    <a:pt x="154940" y="152400"/>
                    <a:pt x="345440" y="156210"/>
                    <a:pt x="387350" y="165100"/>
                  </a:cubicBezTo>
                  <a:cubicBezTo>
                    <a:pt x="401320" y="166370"/>
                    <a:pt x="406400" y="168910"/>
                    <a:pt x="412750" y="173990"/>
                  </a:cubicBezTo>
                  <a:cubicBezTo>
                    <a:pt x="419100" y="180340"/>
                    <a:pt x="424180" y="190500"/>
                    <a:pt x="425450" y="198120"/>
                  </a:cubicBezTo>
                  <a:cubicBezTo>
                    <a:pt x="426720" y="207010"/>
                    <a:pt x="424180" y="218440"/>
                    <a:pt x="419100" y="224790"/>
                  </a:cubicBezTo>
                  <a:cubicBezTo>
                    <a:pt x="414020" y="232410"/>
                    <a:pt x="408940" y="236220"/>
                    <a:pt x="396240" y="241300"/>
                  </a:cubicBezTo>
                  <a:cubicBezTo>
                    <a:pt x="359410" y="254000"/>
                    <a:pt x="214630" y="278130"/>
                    <a:pt x="156210" y="256540"/>
                  </a:cubicBezTo>
                  <a:cubicBezTo>
                    <a:pt x="111760" y="240030"/>
                    <a:pt x="77470" y="187960"/>
                    <a:pt x="60960" y="160020"/>
                  </a:cubicBezTo>
                  <a:cubicBezTo>
                    <a:pt x="50800" y="142240"/>
                    <a:pt x="49530" y="130810"/>
                    <a:pt x="48260" y="111760"/>
                  </a:cubicBezTo>
                  <a:cubicBezTo>
                    <a:pt x="45720" y="90170"/>
                    <a:pt x="45720" y="53340"/>
                    <a:pt x="57150" y="35560"/>
                  </a:cubicBezTo>
                  <a:cubicBezTo>
                    <a:pt x="66040" y="20320"/>
                    <a:pt x="81280" y="11430"/>
                    <a:pt x="101600" y="7620"/>
                  </a:cubicBezTo>
                  <a:cubicBezTo>
                    <a:pt x="140970" y="0"/>
                    <a:pt x="233680" y="22860"/>
                    <a:pt x="281940" y="35560"/>
                  </a:cubicBezTo>
                  <a:cubicBezTo>
                    <a:pt x="313690" y="45720"/>
                    <a:pt x="340360" y="54610"/>
                    <a:pt x="361950" y="68580"/>
                  </a:cubicBezTo>
                  <a:cubicBezTo>
                    <a:pt x="379730" y="78740"/>
                    <a:pt x="396240" y="88900"/>
                    <a:pt x="403860" y="105410"/>
                  </a:cubicBezTo>
                  <a:cubicBezTo>
                    <a:pt x="412750" y="121920"/>
                    <a:pt x="412750" y="148590"/>
                    <a:pt x="410210" y="166370"/>
                  </a:cubicBezTo>
                  <a:cubicBezTo>
                    <a:pt x="407670" y="180340"/>
                    <a:pt x="401320" y="195580"/>
                    <a:pt x="391160" y="203200"/>
                  </a:cubicBezTo>
                  <a:cubicBezTo>
                    <a:pt x="381000" y="209550"/>
                    <a:pt x="361950" y="212090"/>
                    <a:pt x="350520" y="207010"/>
                  </a:cubicBezTo>
                  <a:cubicBezTo>
                    <a:pt x="339090" y="203200"/>
                    <a:pt x="326390" y="187960"/>
                    <a:pt x="323850" y="176530"/>
                  </a:cubicBezTo>
                  <a:cubicBezTo>
                    <a:pt x="321310" y="165100"/>
                    <a:pt x="326390" y="146050"/>
                    <a:pt x="334010" y="137160"/>
                  </a:cubicBezTo>
                  <a:cubicBezTo>
                    <a:pt x="342900" y="128270"/>
                    <a:pt x="360680" y="120650"/>
                    <a:pt x="373380" y="124460"/>
                  </a:cubicBezTo>
                  <a:cubicBezTo>
                    <a:pt x="386080" y="127000"/>
                    <a:pt x="406400" y="149860"/>
                    <a:pt x="410210" y="161290"/>
                  </a:cubicBezTo>
                  <a:cubicBezTo>
                    <a:pt x="412750" y="171450"/>
                    <a:pt x="408940" y="181610"/>
                    <a:pt x="403860" y="189230"/>
                  </a:cubicBezTo>
                  <a:cubicBezTo>
                    <a:pt x="397510" y="198120"/>
                    <a:pt x="381000" y="209550"/>
                    <a:pt x="369570" y="210820"/>
                  </a:cubicBezTo>
                  <a:cubicBezTo>
                    <a:pt x="356870" y="210820"/>
                    <a:pt x="340360" y="203200"/>
                    <a:pt x="331470" y="193040"/>
                  </a:cubicBezTo>
                  <a:cubicBezTo>
                    <a:pt x="322580" y="182880"/>
                    <a:pt x="326390" y="154940"/>
                    <a:pt x="316230" y="143510"/>
                  </a:cubicBezTo>
                  <a:cubicBezTo>
                    <a:pt x="304800" y="130810"/>
                    <a:pt x="288290" y="128270"/>
                    <a:pt x="267970" y="120650"/>
                  </a:cubicBezTo>
                  <a:cubicBezTo>
                    <a:pt x="234950" y="109220"/>
                    <a:pt x="142240" y="73660"/>
                    <a:pt x="132080" y="85090"/>
                  </a:cubicBezTo>
                  <a:cubicBezTo>
                    <a:pt x="125730" y="91440"/>
                    <a:pt x="137160" y="110490"/>
                    <a:pt x="146050" y="123190"/>
                  </a:cubicBezTo>
                  <a:cubicBezTo>
                    <a:pt x="158750" y="142240"/>
                    <a:pt x="177800" y="170180"/>
                    <a:pt x="208280" y="181610"/>
                  </a:cubicBezTo>
                  <a:cubicBezTo>
                    <a:pt x="252730" y="196850"/>
                    <a:pt x="374650" y="151130"/>
                    <a:pt x="405130" y="168910"/>
                  </a:cubicBezTo>
                  <a:cubicBezTo>
                    <a:pt x="420370" y="177800"/>
                    <a:pt x="426720" y="195580"/>
                    <a:pt x="425450" y="208280"/>
                  </a:cubicBezTo>
                  <a:cubicBezTo>
                    <a:pt x="424180" y="219710"/>
                    <a:pt x="414020" y="232410"/>
                    <a:pt x="396240" y="241300"/>
                  </a:cubicBezTo>
                  <a:cubicBezTo>
                    <a:pt x="353060" y="260350"/>
                    <a:pt x="163830" y="248920"/>
                    <a:pt x="121920" y="240030"/>
                  </a:cubicBezTo>
                  <a:cubicBezTo>
                    <a:pt x="109220" y="237490"/>
                    <a:pt x="102870" y="236220"/>
                    <a:pt x="96520" y="229870"/>
                  </a:cubicBezTo>
                  <a:cubicBezTo>
                    <a:pt x="90170" y="224790"/>
                    <a:pt x="86360" y="214630"/>
                    <a:pt x="85090" y="205740"/>
                  </a:cubicBezTo>
                  <a:cubicBezTo>
                    <a:pt x="83820" y="196850"/>
                    <a:pt x="87630" y="186690"/>
                    <a:pt x="92710" y="179070"/>
                  </a:cubicBezTo>
                  <a:cubicBezTo>
                    <a:pt x="97790" y="172720"/>
                    <a:pt x="102870" y="170180"/>
                    <a:pt x="115570" y="165100"/>
                  </a:cubicBezTo>
                  <a:cubicBezTo>
                    <a:pt x="148590" y="149860"/>
                    <a:pt x="276860" y="113030"/>
                    <a:pt x="326390" y="105410"/>
                  </a:cubicBezTo>
                  <a:cubicBezTo>
                    <a:pt x="351790" y="101600"/>
                    <a:pt x="373380" y="96520"/>
                    <a:pt x="387350" y="105410"/>
                  </a:cubicBezTo>
                  <a:cubicBezTo>
                    <a:pt x="400050" y="113030"/>
                    <a:pt x="410210" y="133350"/>
                    <a:pt x="410210" y="146050"/>
                  </a:cubicBezTo>
                  <a:cubicBezTo>
                    <a:pt x="408940" y="157480"/>
                    <a:pt x="402590" y="170180"/>
                    <a:pt x="388620" y="177800"/>
                  </a:cubicBezTo>
                  <a:cubicBezTo>
                    <a:pt x="360680" y="193040"/>
                    <a:pt x="265430" y="173990"/>
                    <a:pt x="219710" y="182880"/>
                  </a:cubicBezTo>
                  <a:cubicBezTo>
                    <a:pt x="185420" y="189230"/>
                    <a:pt x="156210" y="212090"/>
                    <a:pt x="135890" y="213360"/>
                  </a:cubicBezTo>
                  <a:cubicBezTo>
                    <a:pt x="124460" y="213360"/>
                    <a:pt x="114300" y="209550"/>
                    <a:pt x="107950" y="203200"/>
                  </a:cubicBezTo>
                  <a:cubicBezTo>
                    <a:pt x="100330" y="198120"/>
                    <a:pt x="93980" y="187960"/>
                    <a:pt x="92710" y="177800"/>
                  </a:cubicBezTo>
                  <a:cubicBezTo>
                    <a:pt x="92710" y="166370"/>
                    <a:pt x="97790" y="149860"/>
                    <a:pt x="105410" y="140970"/>
                  </a:cubicBezTo>
                  <a:cubicBezTo>
                    <a:pt x="111760" y="134620"/>
                    <a:pt x="132080" y="128270"/>
                    <a:pt x="132080" y="129540"/>
                  </a:cubicBezTo>
                  <a:cubicBezTo>
                    <a:pt x="133350" y="130810"/>
                    <a:pt x="121920" y="146050"/>
                    <a:pt x="119380" y="144780"/>
                  </a:cubicBezTo>
                  <a:cubicBezTo>
                    <a:pt x="115570" y="143510"/>
                    <a:pt x="130810" y="102870"/>
                    <a:pt x="123190" y="99060"/>
                  </a:cubicBezTo>
                  <a:cubicBezTo>
                    <a:pt x="113030" y="91440"/>
                    <a:pt x="55880" y="146050"/>
                    <a:pt x="35560" y="146050"/>
                  </a:cubicBezTo>
                  <a:cubicBezTo>
                    <a:pt x="25400" y="146050"/>
                    <a:pt x="16510" y="140970"/>
                    <a:pt x="11430" y="134620"/>
                  </a:cubicBezTo>
                  <a:cubicBezTo>
                    <a:pt x="5080" y="127000"/>
                    <a:pt x="0" y="111760"/>
                    <a:pt x="2540" y="101600"/>
                  </a:cubicBezTo>
                  <a:cubicBezTo>
                    <a:pt x="5080" y="90170"/>
                    <a:pt x="15240" y="80010"/>
                    <a:pt x="33020" y="72390"/>
                  </a:cubicBezTo>
                  <a:cubicBezTo>
                    <a:pt x="80010" y="50800"/>
                    <a:pt x="283210" y="69850"/>
                    <a:pt x="335280" y="46990"/>
                  </a:cubicBezTo>
                  <a:cubicBezTo>
                    <a:pt x="358140" y="36830"/>
                    <a:pt x="364490" y="12700"/>
                    <a:pt x="375920" y="8890"/>
                  </a:cubicBezTo>
                  <a:cubicBezTo>
                    <a:pt x="383540" y="7620"/>
                    <a:pt x="389890" y="10160"/>
                    <a:pt x="396240" y="13970"/>
                  </a:cubicBezTo>
                  <a:cubicBezTo>
                    <a:pt x="406400" y="21590"/>
                    <a:pt x="421640" y="44450"/>
                    <a:pt x="420370" y="58420"/>
                  </a:cubicBezTo>
                  <a:cubicBezTo>
                    <a:pt x="417830" y="72390"/>
                    <a:pt x="405130" y="86360"/>
                    <a:pt x="387350" y="96520"/>
                  </a:cubicBezTo>
                  <a:cubicBezTo>
                    <a:pt x="347980" y="115570"/>
                    <a:pt x="220980" y="125730"/>
                    <a:pt x="176530" y="120650"/>
                  </a:cubicBezTo>
                  <a:cubicBezTo>
                    <a:pt x="156210" y="118110"/>
                    <a:pt x="137160" y="114300"/>
                    <a:pt x="132080" y="104140"/>
                  </a:cubicBezTo>
                  <a:cubicBezTo>
                    <a:pt x="125730" y="93980"/>
                    <a:pt x="132080" y="64770"/>
                    <a:pt x="147320" y="54610"/>
                  </a:cubicBezTo>
                  <a:cubicBezTo>
                    <a:pt x="179070" y="33020"/>
                    <a:pt x="317500" y="43180"/>
                    <a:pt x="373380" y="68580"/>
                  </a:cubicBezTo>
                  <a:cubicBezTo>
                    <a:pt x="416560" y="88900"/>
                    <a:pt x="452120" y="139700"/>
                    <a:pt x="468630" y="167640"/>
                  </a:cubicBezTo>
                  <a:cubicBezTo>
                    <a:pt x="477520" y="185420"/>
                    <a:pt x="485140" y="205740"/>
                    <a:pt x="480060" y="214630"/>
                  </a:cubicBezTo>
                  <a:cubicBezTo>
                    <a:pt x="474980" y="222250"/>
                    <a:pt x="447040" y="226060"/>
                    <a:pt x="439420" y="219710"/>
                  </a:cubicBezTo>
                  <a:cubicBezTo>
                    <a:pt x="429260" y="209550"/>
                    <a:pt x="436880" y="158750"/>
                    <a:pt x="443230" y="134620"/>
                  </a:cubicBezTo>
                  <a:cubicBezTo>
                    <a:pt x="448310" y="113030"/>
                    <a:pt x="464820" y="78740"/>
                    <a:pt x="469900" y="80010"/>
                  </a:cubicBezTo>
                  <a:cubicBezTo>
                    <a:pt x="477520" y="82550"/>
                    <a:pt x="454660" y="276860"/>
                    <a:pt x="439420" y="312420"/>
                  </a:cubicBezTo>
                  <a:cubicBezTo>
                    <a:pt x="434340" y="323850"/>
                    <a:pt x="429260" y="328930"/>
                    <a:pt x="421640" y="332740"/>
                  </a:cubicBezTo>
                  <a:cubicBezTo>
                    <a:pt x="414020" y="336550"/>
                    <a:pt x="402590" y="339090"/>
                    <a:pt x="393700" y="336550"/>
                  </a:cubicBezTo>
                  <a:cubicBezTo>
                    <a:pt x="384810" y="334010"/>
                    <a:pt x="375920" y="327660"/>
                    <a:pt x="370840" y="321310"/>
                  </a:cubicBezTo>
                  <a:cubicBezTo>
                    <a:pt x="365760" y="313690"/>
                    <a:pt x="364490" y="294640"/>
                    <a:pt x="364490" y="294640"/>
                  </a:cubicBezTo>
                </a:path>
              </a:pathLst>
            </a:custGeom>
            <a:solidFill>
              <a:srgbClr val="F7F9F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5" name="Group 135"/>
          <p:cNvGrpSpPr/>
          <p:nvPr/>
        </p:nvGrpSpPr>
        <p:grpSpPr>
          <a:xfrm>
            <a:off x="9210675" y="4538662"/>
            <a:ext cx="599122" cy="197167"/>
            <a:chOff x="0" y="0"/>
            <a:chExt cx="798830" cy="262890"/>
          </a:xfrm>
        </p:grpSpPr>
        <p:sp>
          <p:nvSpPr>
            <p:cNvPr id="136" name="Freeform 136"/>
            <p:cNvSpPr/>
            <p:nvPr/>
          </p:nvSpPr>
          <p:spPr>
            <a:xfrm>
              <a:off x="49530" y="36830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26670" y="48260"/>
                  </a:moveTo>
                  <a:cubicBezTo>
                    <a:pt x="185420" y="19050"/>
                    <a:pt x="532130" y="0"/>
                    <a:pt x="613410" y="13970"/>
                  </a:cubicBezTo>
                  <a:cubicBezTo>
                    <a:pt x="638810" y="19050"/>
                    <a:pt x="650240" y="24130"/>
                    <a:pt x="662940" y="35560"/>
                  </a:cubicBezTo>
                  <a:cubicBezTo>
                    <a:pt x="673100" y="44450"/>
                    <a:pt x="683260" y="62230"/>
                    <a:pt x="684530" y="73660"/>
                  </a:cubicBezTo>
                  <a:cubicBezTo>
                    <a:pt x="685800" y="82550"/>
                    <a:pt x="676910" y="90170"/>
                    <a:pt x="678180" y="99060"/>
                  </a:cubicBezTo>
                  <a:cubicBezTo>
                    <a:pt x="679450" y="110490"/>
                    <a:pt x="697230" y="123190"/>
                    <a:pt x="697230" y="135890"/>
                  </a:cubicBezTo>
                  <a:cubicBezTo>
                    <a:pt x="697230" y="147320"/>
                    <a:pt x="687070" y="165100"/>
                    <a:pt x="676910" y="171450"/>
                  </a:cubicBezTo>
                  <a:cubicBezTo>
                    <a:pt x="666750" y="177800"/>
                    <a:pt x="647700" y="181610"/>
                    <a:pt x="636270" y="175260"/>
                  </a:cubicBezTo>
                  <a:cubicBezTo>
                    <a:pt x="623570" y="168910"/>
                    <a:pt x="609600" y="143510"/>
                    <a:pt x="609600" y="129540"/>
                  </a:cubicBezTo>
                  <a:cubicBezTo>
                    <a:pt x="609600" y="116840"/>
                    <a:pt x="621030" y="100330"/>
                    <a:pt x="632460" y="96520"/>
                  </a:cubicBezTo>
                  <a:cubicBezTo>
                    <a:pt x="645160" y="90170"/>
                    <a:pt x="674370" y="95250"/>
                    <a:pt x="685800" y="105410"/>
                  </a:cubicBezTo>
                  <a:cubicBezTo>
                    <a:pt x="694690" y="113030"/>
                    <a:pt x="698500" y="133350"/>
                    <a:pt x="695960" y="144780"/>
                  </a:cubicBezTo>
                  <a:cubicBezTo>
                    <a:pt x="693420" y="156210"/>
                    <a:pt x="680720" y="171450"/>
                    <a:pt x="669290" y="175260"/>
                  </a:cubicBezTo>
                  <a:cubicBezTo>
                    <a:pt x="657860" y="180340"/>
                    <a:pt x="637540" y="179070"/>
                    <a:pt x="628650" y="171450"/>
                  </a:cubicBezTo>
                  <a:cubicBezTo>
                    <a:pt x="617220" y="160020"/>
                    <a:pt x="628650" y="118110"/>
                    <a:pt x="617220" y="106680"/>
                  </a:cubicBezTo>
                  <a:cubicBezTo>
                    <a:pt x="608330" y="97790"/>
                    <a:pt x="598170" y="101600"/>
                    <a:pt x="576580" y="101600"/>
                  </a:cubicBezTo>
                  <a:cubicBezTo>
                    <a:pt x="499110" y="97790"/>
                    <a:pt x="97790" y="138430"/>
                    <a:pt x="35560" y="124460"/>
                  </a:cubicBezTo>
                  <a:cubicBezTo>
                    <a:pt x="21590" y="120650"/>
                    <a:pt x="16510" y="116840"/>
                    <a:pt x="10160" y="110490"/>
                  </a:cubicBezTo>
                  <a:cubicBezTo>
                    <a:pt x="5080" y="104140"/>
                    <a:pt x="0" y="93980"/>
                    <a:pt x="1270" y="85090"/>
                  </a:cubicBezTo>
                  <a:cubicBezTo>
                    <a:pt x="2540" y="73660"/>
                    <a:pt x="26670" y="48260"/>
                    <a:pt x="26670" y="48260"/>
                  </a:cubicBezTo>
                </a:path>
              </a:pathLst>
            </a:custGeom>
            <a:solidFill>
              <a:srgbClr val="F7F9F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7" name="Group 137"/>
          <p:cNvGrpSpPr/>
          <p:nvPr/>
        </p:nvGrpSpPr>
        <p:grpSpPr>
          <a:xfrm>
            <a:off x="9179243" y="4560570"/>
            <a:ext cx="155258" cy="202883"/>
            <a:chOff x="0" y="0"/>
            <a:chExt cx="207010" cy="270510"/>
          </a:xfrm>
        </p:grpSpPr>
        <p:sp>
          <p:nvSpPr>
            <p:cNvPr id="138" name="Freeform 138"/>
            <p:cNvSpPr/>
            <p:nvPr/>
          </p:nvSpPr>
          <p:spPr>
            <a:xfrm>
              <a:off x="44450" y="45720"/>
              <a:ext cx="114300" cy="175260"/>
            </a:xfrm>
            <a:custGeom>
              <a:avLst/>
              <a:gdLst/>
              <a:ahLst/>
              <a:cxnLst/>
              <a:rect l="l" t="t" r="r" b="b"/>
              <a:pathLst>
                <a:path w="114300" h="175260">
                  <a:moveTo>
                    <a:pt x="50800" y="105410"/>
                  </a:moveTo>
                  <a:cubicBezTo>
                    <a:pt x="5080" y="49530"/>
                    <a:pt x="3810" y="40640"/>
                    <a:pt x="6350" y="33020"/>
                  </a:cubicBezTo>
                  <a:cubicBezTo>
                    <a:pt x="10160" y="22860"/>
                    <a:pt x="20320" y="8890"/>
                    <a:pt x="30480" y="5080"/>
                  </a:cubicBezTo>
                  <a:cubicBezTo>
                    <a:pt x="40640" y="0"/>
                    <a:pt x="57150" y="0"/>
                    <a:pt x="67310" y="8890"/>
                  </a:cubicBezTo>
                  <a:cubicBezTo>
                    <a:pt x="87630" y="25400"/>
                    <a:pt x="111760" y="110490"/>
                    <a:pt x="104140" y="139700"/>
                  </a:cubicBezTo>
                  <a:cubicBezTo>
                    <a:pt x="100330" y="156210"/>
                    <a:pt x="82550" y="171450"/>
                    <a:pt x="69850" y="172720"/>
                  </a:cubicBezTo>
                  <a:cubicBezTo>
                    <a:pt x="55880" y="175260"/>
                    <a:pt x="33020" y="160020"/>
                    <a:pt x="26670" y="148590"/>
                  </a:cubicBezTo>
                  <a:cubicBezTo>
                    <a:pt x="21590" y="138430"/>
                    <a:pt x="24130" y="120650"/>
                    <a:pt x="30480" y="110490"/>
                  </a:cubicBezTo>
                  <a:cubicBezTo>
                    <a:pt x="36830" y="101600"/>
                    <a:pt x="53340" y="92710"/>
                    <a:pt x="63500" y="92710"/>
                  </a:cubicBezTo>
                  <a:cubicBezTo>
                    <a:pt x="74930" y="92710"/>
                    <a:pt x="91440" y="100330"/>
                    <a:pt x="97790" y="110490"/>
                  </a:cubicBezTo>
                  <a:cubicBezTo>
                    <a:pt x="104140" y="119380"/>
                    <a:pt x="106680" y="137160"/>
                    <a:pt x="101600" y="147320"/>
                  </a:cubicBezTo>
                  <a:cubicBezTo>
                    <a:pt x="97790" y="157480"/>
                    <a:pt x="85090" y="171450"/>
                    <a:pt x="73660" y="172720"/>
                  </a:cubicBezTo>
                  <a:cubicBezTo>
                    <a:pt x="60960" y="173990"/>
                    <a:pt x="39370" y="166370"/>
                    <a:pt x="29210" y="152400"/>
                  </a:cubicBezTo>
                  <a:cubicBezTo>
                    <a:pt x="11430" y="130810"/>
                    <a:pt x="0" y="57150"/>
                    <a:pt x="6350" y="33020"/>
                  </a:cubicBezTo>
                  <a:cubicBezTo>
                    <a:pt x="10160" y="19050"/>
                    <a:pt x="20320" y="8890"/>
                    <a:pt x="30480" y="5080"/>
                  </a:cubicBezTo>
                  <a:cubicBezTo>
                    <a:pt x="40640" y="0"/>
                    <a:pt x="55880" y="2540"/>
                    <a:pt x="67310" y="8890"/>
                  </a:cubicBezTo>
                  <a:cubicBezTo>
                    <a:pt x="82550" y="16510"/>
                    <a:pt x="101600" y="41910"/>
                    <a:pt x="107950" y="55880"/>
                  </a:cubicBezTo>
                  <a:cubicBezTo>
                    <a:pt x="113030" y="66040"/>
                    <a:pt x="114300" y="74930"/>
                    <a:pt x="111760" y="83820"/>
                  </a:cubicBezTo>
                  <a:cubicBezTo>
                    <a:pt x="107950" y="93980"/>
                    <a:pt x="96520" y="106680"/>
                    <a:pt x="86360" y="110490"/>
                  </a:cubicBezTo>
                  <a:cubicBezTo>
                    <a:pt x="76200" y="114300"/>
                    <a:pt x="50800" y="105410"/>
                    <a:pt x="50800" y="105410"/>
                  </a:cubicBezTo>
                </a:path>
              </a:pathLst>
            </a:custGeom>
            <a:solidFill>
              <a:srgbClr val="F7F9F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9" name="Group 139"/>
          <p:cNvGrpSpPr/>
          <p:nvPr/>
        </p:nvGrpSpPr>
        <p:grpSpPr>
          <a:xfrm>
            <a:off x="9252585" y="4554855"/>
            <a:ext cx="521970" cy="192405"/>
            <a:chOff x="0" y="0"/>
            <a:chExt cx="695960" cy="256540"/>
          </a:xfrm>
        </p:grpSpPr>
        <p:sp>
          <p:nvSpPr>
            <p:cNvPr id="140" name="Freeform 140"/>
            <p:cNvSpPr/>
            <p:nvPr/>
          </p:nvSpPr>
          <p:spPr>
            <a:xfrm>
              <a:off x="49530" y="44450"/>
              <a:ext cx="598170" cy="168910"/>
            </a:xfrm>
            <a:custGeom>
              <a:avLst/>
              <a:gdLst/>
              <a:ahLst/>
              <a:cxnLst/>
              <a:rect l="l" t="t" r="r" b="b"/>
              <a:pathLst>
                <a:path w="598170" h="168910">
                  <a:moveTo>
                    <a:pt x="39370" y="63500"/>
                  </a:moveTo>
                  <a:cubicBezTo>
                    <a:pt x="471170" y="85090"/>
                    <a:pt x="480060" y="85090"/>
                    <a:pt x="491490" y="77470"/>
                  </a:cubicBezTo>
                  <a:cubicBezTo>
                    <a:pt x="502920" y="71120"/>
                    <a:pt x="508000" y="46990"/>
                    <a:pt x="518160" y="45720"/>
                  </a:cubicBezTo>
                  <a:cubicBezTo>
                    <a:pt x="528320" y="45720"/>
                    <a:pt x="551180" y="62230"/>
                    <a:pt x="552450" y="72390"/>
                  </a:cubicBezTo>
                  <a:cubicBezTo>
                    <a:pt x="553720" y="82550"/>
                    <a:pt x="538480" y="97790"/>
                    <a:pt x="525780" y="107950"/>
                  </a:cubicBezTo>
                  <a:cubicBezTo>
                    <a:pt x="505460" y="124460"/>
                    <a:pt x="464820" y="144780"/>
                    <a:pt x="431800" y="151130"/>
                  </a:cubicBezTo>
                  <a:cubicBezTo>
                    <a:pt x="401320" y="156210"/>
                    <a:pt x="356870" y="154940"/>
                    <a:pt x="336550" y="142240"/>
                  </a:cubicBezTo>
                  <a:cubicBezTo>
                    <a:pt x="321310" y="134620"/>
                    <a:pt x="309880" y="115570"/>
                    <a:pt x="309880" y="102870"/>
                  </a:cubicBezTo>
                  <a:cubicBezTo>
                    <a:pt x="309880" y="90170"/>
                    <a:pt x="322580" y="73660"/>
                    <a:pt x="337820" y="63500"/>
                  </a:cubicBezTo>
                  <a:cubicBezTo>
                    <a:pt x="359410" y="49530"/>
                    <a:pt x="421640" y="35560"/>
                    <a:pt x="441960" y="45720"/>
                  </a:cubicBezTo>
                  <a:cubicBezTo>
                    <a:pt x="455930" y="52070"/>
                    <a:pt x="467360" y="74930"/>
                    <a:pt x="466090" y="87630"/>
                  </a:cubicBezTo>
                  <a:cubicBezTo>
                    <a:pt x="464820" y="101600"/>
                    <a:pt x="452120" y="116840"/>
                    <a:pt x="435610" y="125730"/>
                  </a:cubicBezTo>
                  <a:cubicBezTo>
                    <a:pt x="406400" y="138430"/>
                    <a:pt x="321310" y="144780"/>
                    <a:pt x="297180" y="129540"/>
                  </a:cubicBezTo>
                  <a:cubicBezTo>
                    <a:pt x="280670" y="120650"/>
                    <a:pt x="271780" y="96520"/>
                    <a:pt x="274320" y="83820"/>
                  </a:cubicBezTo>
                  <a:cubicBezTo>
                    <a:pt x="276860" y="69850"/>
                    <a:pt x="299720" y="52070"/>
                    <a:pt x="312420" y="49530"/>
                  </a:cubicBezTo>
                  <a:cubicBezTo>
                    <a:pt x="323850" y="48260"/>
                    <a:pt x="341630" y="57150"/>
                    <a:pt x="349250" y="66040"/>
                  </a:cubicBezTo>
                  <a:cubicBezTo>
                    <a:pt x="355600" y="72390"/>
                    <a:pt x="358140" y="82550"/>
                    <a:pt x="358140" y="91440"/>
                  </a:cubicBezTo>
                  <a:cubicBezTo>
                    <a:pt x="358140" y="102870"/>
                    <a:pt x="349250" y="119380"/>
                    <a:pt x="340360" y="127000"/>
                  </a:cubicBezTo>
                  <a:cubicBezTo>
                    <a:pt x="330200" y="133350"/>
                    <a:pt x="311150" y="135890"/>
                    <a:pt x="300990" y="132080"/>
                  </a:cubicBezTo>
                  <a:cubicBezTo>
                    <a:pt x="289560" y="128270"/>
                    <a:pt x="276860" y="113030"/>
                    <a:pt x="274320" y="101600"/>
                  </a:cubicBezTo>
                  <a:cubicBezTo>
                    <a:pt x="271780" y="90170"/>
                    <a:pt x="273050" y="73660"/>
                    <a:pt x="284480" y="63500"/>
                  </a:cubicBezTo>
                  <a:cubicBezTo>
                    <a:pt x="304800" y="45720"/>
                    <a:pt x="391160" y="36830"/>
                    <a:pt x="421640" y="41910"/>
                  </a:cubicBezTo>
                  <a:cubicBezTo>
                    <a:pt x="438150" y="43180"/>
                    <a:pt x="450850" y="49530"/>
                    <a:pt x="457200" y="58420"/>
                  </a:cubicBezTo>
                  <a:cubicBezTo>
                    <a:pt x="463550" y="66040"/>
                    <a:pt x="467360" y="78740"/>
                    <a:pt x="466090" y="87630"/>
                  </a:cubicBezTo>
                  <a:cubicBezTo>
                    <a:pt x="464820" y="97790"/>
                    <a:pt x="462280" y="106680"/>
                    <a:pt x="453390" y="115570"/>
                  </a:cubicBezTo>
                  <a:cubicBezTo>
                    <a:pt x="435610" y="129540"/>
                    <a:pt x="370840" y="151130"/>
                    <a:pt x="346710" y="144780"/>
                  </a:cubicBezTo>
                  <a:cubicBezTo>
                    <a:pt x="330200" y="140970"/>
                    <a:pt x="313690" y="125730"/>
                    <a:pt x="311150" y="113030"/>
                  </a:cubicBezTo>
                  <a:cubicBezTo>
                    <a:pt x="307340" y="100330"/>
                    <a:pt x="314960" y="77470"/>
                    <a:pt x="328930" y="68580"/>
                  </a:cubicBezTo>
                  <a:cubicBezTo>
                    <a:pt x="347980" y="54610"/>
                    <a:pt x="400050" y="76200"/>
                    <a:pt x="433070" y="66040"/>
                  </a:cubicBezTo>
                  <a:cubicBezTo>
                    <a:pt x="467360" y="55880"/>
                    <a:pt x="504190" y="12700"/>
                    <a:pt x="530860" y="6350"/>
                  </a:cubicBezTo>
                  <a:cubicBezTo>
                    <a:pt x="546100" y="1270"/>
                    <a:pt x="561340" y="0"/>
                    <a:pt x="572770" y="6350"/>
                  </a:cubicBezTo>
                  <a:cubicBezTo>
                    <a:pt x="585470" y="16510"/>
                    <a:pt x="598170" y="53340"/>
                    <a:pt x="595630" y="71120"/>
                  </a:cubicBezTo>
                  <a:cubicBezTo>
                    <a:pt x="594360" y="83820"/>
                    <a:pt x="585470" y="91440"/>
                    <a:pt x="574040" y="102870"/>
                  </a:cubicBezTo>
                  <a:cubicBezTo>
                    <a:pt x="557530" y="119380"/>
                    <a:pt x="521970" y="143510"/>
                    <a:pt x="499110" y="152400"/>
                  </a:cubicBezTo>
                  <a:cubicBezTo>
                    <a:pt x="481330" y="160020"/>
                    <a:pt x="473710" y="160020"/>
                    <a:pt x="449580" y="161290"/>
                  </a:cubicBezTo>
                  <a:cubicBezTo>
                    <a:pt x="377190" y="163830"/>
                    <a:pt x="86360" y="168910"/>
                    <a:pt x="30480" y="137160"/>
                  </a:cubicBezTo>
                  <a:cubicBezTo>
                    <a:pt x="10160" y="127000"/>
                    <a:pt x="0" y="109220"/>
                    <a:pt x="1270" y="96520"/>
                  </a:cubicBezTo>
                  <a:cubicBezTo>
                    <a:pt x="3810" y="83820"/>
                    <a:pt x="39370" y="63500"/>
                    <a:pt x="39370" y="63500"/>
                  </a:cubicBezTo>
                </a:path>
              </a:pathLst>
            </a:custGeom>
            <a:solidFill>
              <a:srgbClr val="F7F9F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43" name="Group 143"/>
          <p:cNvGrpSpPr/>
          <p:nvPr/>
        </p:nvGrpSpPr>
        <p:grpSpPr>
          <a:xfrm>
            <a:off x="1739265" y="2377440"/>
            <a:ext cx="191452" cy="138112"/>
            <a:chOff x="0" y="0"/>
            <a:chExt cx="255270" cy="184150"/>
          </a:xfrm>
        </p:grpSpPr>
        <p:sp>
          <p:nvSpPr>
            <p:cNvPr id="144" name="Freeform 144"/>
            <p:cNvSpPr/>
            <p:nvPr/>
          </p:nvSpPr>
          <p:spPr>
            <a:xfrm>
              <a:off x="49530" y="46990"/>
              <a:ext cx="158750" cy="91440"/>
            </a:xfrm>
            <a:custGeom>
              <a:avLst/>
              <a:gdLst/>
              <a:ahLst/>
              <a:cxnLst/>
              <a:rect l="l" t="t" r="r" b="b"/>
              <a:pathLst>
                <a:path w="158750" h="91440">
                  <a:moveTo>
                    <a:pt x="39370" y="3810"/>
                  </a:moveTo>
                  <a:cubicBezTo>
                    <a:pt x="139700" y="11430"/>
                    <a:pt x="149860" y="21590"/>
                    <a:pt x="154940" y="30480"/>
                  </a:cubicBezTo>
                  <a:cubicBezTo>
                    <a:pt x="158750" y="39370"/>
                    <a:pt x="157480" y="50800"/>
                    <a:pt x="154940" y="58420"/>
                  </a:cubicBezTo>
                  <a:cubicBezTo>
                    <a:pt x="151130" y="67310"/>
                    <a:pt x="144780" y="74930"/>
                    <a:pt x="135890" y="80010"/>
                  </a:cubicBezTo>
                  <a:cubicBezTo>
                    <a:pt x="121920" y="87630"/>
                    <a:pt x="88900" y="91440"/>
                    <a:pt x="71120" y="86360"/>
                  </a:cubicBezTo>
                  <a:cubicBezTo>
                    <a:pt x="55880" y="81280"/>
                    <a:pt x="35560" y="69850"/>
                    <a:pt x="31750" y="58420"/>
                  </a:cubicBezTo>
                  <a:cubicBezTo>
                    <a:pt x="27940" y="45720"/>
                    <a:pt x="38100" y="20320"/>
                    <a:pt x="48260" y="12700"/>
                  </a:cubicBezTo>
                  <a:cubicBezTo>
                    <a:pt x="57150" y="6350"/>
                    <a:pt x="76200" y="5080"/>
                    <a:pt x="86360" y="10160"/>
                  </a:cubicBezTo>
                  <a:cubicBezTo>
                    <a:pt x="96520" y="13970"/>
                    <a:pt x="106680" y="27940"/>
                    <a:pt x="109220" y="39370"/>
                  </a:cubicBezTo>
                  <a:cubicBezTo>
                    <a:pt x="111760" y="49530"/>
                    <a:pt x="106680" y="66040"/>
                    <a:pt x="97790" y="74930"/>
                  </a:cubicBezTo>
                  <a:cubicBezTo>
                    <a:pt x="90170" y="82550"/>
                    <a:pt x="73660" y="88900"/>
                    <a:pt x="62230" y="85090"/>
                  </a:cubicBezTo>
                  <a:cubicBezTo>
                    <a:pt x="50800" y="82550"/>
                    <a:pt x="33020" y="62230"/>
                    <a:pt x="30480" y="49530"/>
                  </a:cubicBezTo>
                  <a:cubicBezTo>
                    <a:pt x="29210" y="38100"/>
                    <a:pt x="35560" y="22860"/>
                    <a:pt x="45720" y="15240"/>
                  </a:cubicBezTo>
                  <a:cubicBezTo>
                    <a:pt x="60960" y="3810"/>
                    <a:pt x="107950" y="0"/>
                    <a:pt x="127000" y="6350"/>
                  </a:cubicBezTo>
                  <a:cubicBezTo>
                    <a:pt x="139700" y="10160"/>
                    <a:pt x="149860" y="21590"/>
                    <a:pt x="154940" y="30480"/>
                  </a:cubicBezTo>
                  <a:cubicBezTo>
                    <a:pt x="158750" y="39370"/>
                    <a:pt x="157480" y="50800"/>
                    <a:pt x="154940" y="58420"/>
                  </a:cubicBezTo>
                  <a:cubicBezTo>
                    <a:pt x="151130" y="67310"/>
                    <a:pt x="146050" y="74930"/>
                    <a:pt x="135890" y="80010"/>
                  </a:cubicBezTo>
                  <a:cubicBezTo>
                    <a:pt x="115570" y="88900"/>
                    <a:pt x="52070" y="87630"/>
                    <a:pt x="30480" y="80010"/>
                  </a:cubicBezTo>
                  <a:cubicBezTo>
                    <a:pt x="19050" y="77470"/>
                    <a:pt x="12700" y="71120"/>
                    <a:pt x="7620" y="64770"/>
                  </a:cubicBezTo>
                  <a:cubicBezTo>
                    <a:pt x="2540" y="57150"/>
                    <a:pt x="0" y="45720"/>
                    <a:pt x="1270" y="38100"/>
                  </a:cubicBezTo>
                  <a:cubicBezTo>
                    <a:pt x="2540" y="29210"/>
                    <a:pt x="7620" y="19050"/>
                    <a:pt x="13970" y="12700"/>
                  </a:cubicBezTo>
                  <a:cubicBezTo>
                    <a:pt x="20320" y="7620"/>
                    <a:pt x="39370" y="3810"/>
                    <a:pt x="39370" y="3810"/>
                  </a:cubicBezTo>
                </a:path>
              </a:pathLst>
            </a:custGeom>
            <a:solidFill>
              <a:srgbClr val="F5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45" name="Group 145"/>
          <p:cNvGrpSpPr/>
          <p:nvPr/>
        </p:nvGrpSpPr>
        <p:grpSpPr>
          <a:xfrm>
            <a:off x="1445895" y="2367915"/>
            <a:ext cx="482918" cy="152400"/>
            <a:chOff x="0" y="0"/>
            <a:chExt cx="643890" cy="203200"/>
          </a:xfrm>
        </p:grpSpPr>
        <p:sp>
          <p:nvSpPr>
            <p:cNvPr id="146" name="Freeform 146"/>
            <p:cNvSpPr/>
            <p:nvPr/>
          </p:nvSpPr>
          <p:spPr>
            <a:xfrm>
              <a:off x="46990" y="46990"/>
              <a:ext cx="547370" cy="127000"/>
            </a:xfrm>
            <a:custGeom>
              <a:avLst/>
              <a:gdLst/>
              <a:ahLst/>
              <a:cxnLst/>
              <a:rect l="l" t="t" r="r" b="b"/>
              <a:pathLst>
                <a:path w="547370" h="127000">
                  <a:moveTo>
                    <a:pt x="379730" y="97790"/>
                  </a:moveTo>
                  <a:cubicBezTo>
                    <a:pt x="16510" y="92710"/>
                    <a:pt x="8890" y="83820"/>
                    <a:pt x="3810" y="73660"/>
                  </a:cubicBezTo>
                  <a:cubicBezTo>
                    <a:pt x="0" y="63500"/>
                    <a:pt x="2540" y="44450"/>
                    <a:pt x="8890" y="35560"/>
                  </a:cubicBezTo>
                  <a:cubicBezTo>
                    <a:pt x="15240" y="26670"/>
                    <a:pt x="24130" y="22860"/>
                    <a:pt x="43180" y="17780"/>
                  </a:cubicBezTo>
                  <a:cubicBezTo>
                    <a:pt x="107950" y="2540"/>
                    <a:pt x="455930" y="2540"/>
                    <a:pt x="513080" y="21590"/>
                  </a:cubicBezTo>
                  <a:cubicBezTo>
                    <a:pt x="528320" y="25400"/>
                    <a:pt x="533400" y="30480"/>
                    <a:pt x="538480" y="38100"/>
                  </a:cubicBezTo>
                  <a:cubicBezTo>
                    <a:pt x="543560" y="45720"/>
                    <a:pt x="546100" y="58420"/>
                    <a:pt x="546100" y="68580"/>
                  </a:cubicBezTo>
                  <a:cubicBezTo>
                    <a:pt x="544830" y="77470"/>
                    <a:pt x="538480" y="88900"/>
                    <a:pt x="530860" y="95250"/>
                  </a:cubicBezTo>
                  <a:cubicBezTo>
                    <a:pt x="524510" y="101600"/>
                    <a:pt x="515620" y="105410"/>
                    <a:pt x="502920" y="105410"/>
                  </a:cubicBezTo>
                  <a:cubicBezTo>
                    <a:pt x="478790" y="106680"/>
                    <a:pt x="412750" y="90170"/>
                    <a:pt x="397510" y="72390"/>
                  </a:cubicBezTo>
                  <a:cubicBezTo>
                    <a:pt x="388620" y="60960"/>
                    <a:pt x="387350" y="43180"/>
                    <a:pt x="392430" y="31750"/>
                  </a:cubicBezTo>
                  <a:cubicBezTo>
                    <a:pt x="398780" y="20320"/>
                    <a:pt x="420370" y="3810"/>
                    <a:pt x="433070" y="3810"/>
                  </a:cubicBezTo>
                  <a:cubicBezTo>
                    <a:pt x="447040" y="3810"/>
                    <a:pt x="467360" y="19050"/>
                    <a:pt x="473710" y="30480"/>
                  </a:cubicBezTo>
                  <a:cubicBezTo>
                    <a:pt x="478790" y="40640"/>
                    <a:pt x="476250" y="60960"/>
                    <a:pt x="469900" y="71120"/>
                  </a:cubicBezTo>
                  <a:cubicBezTo>
                    <a:pt x="463550" y="81280"/>
                    <a:pt x="447040" y="90170"/>
                    <a:pt x="434340" y="91440"/>
                  </a:cubicBezTo>
                  <a:cubicBezTo>
                    <a:pt x="422910" y="91440"/>
                    <a:pt x="405130" y="82550"/>
                    <a:pt x="398780" y="72390"/>
                  </a:cubicBezTo>
                  <a:cubicBezTo>
                    <a:pt x="391160" y="63500"/>
                    <a:pt x="387350" y="43180"/>
                    <a:pt x="392430" y="33020"/>
                  </a:cubicBezTo>
                  <a:cubicBezTo>
                    <a:pt x="398780" y="20320"/>
                    <a:pt x="422910" y="3810"/>
                    <a:pt x="436880" y="3810"/>
                  </a:cubicBezTo>
                  <a:cubicBezTo>
                    <a:pt x="448310" y="3810"/>
                    <a:pt x="464820" y="15240"/>
                    <a:pt x="471170" y="26670"/>
                  </a:cubicBezTo>
                  <a:cubicBezTo>
                    <a:pt x="477520" y="36830"/>
                    <a:pt x="477520" y="55880"/>
                    <a:pt x="472440" y="67310"/>
                  </a:cubicBezTo>
                  <a:cubicBezTo>
                    <a:pt x="467360" y="77470"/>
                    <a:pt x="450850" y="88900"/>
                    <a:pt x="439420" y="90170"/>
                  </a:cubicBezTo>
                  <a:cubicBezTo>
                    <a:pt x="426720" y="91440"/>
                    <a:pt x="405130" y="82550"/>
                    <a:pt x="397510" y="72390"/>
                  </a:cubicBezTo>
                  <a:cubicBezTo>
                    <a:pt x="389890" y="62230"/>
                    <a:pt x="387350" y="43180"/>
                    <a:pt x="392430" y="31750"/>
                  </a:cubicBezTo>
                  <a:cubicBezTo>
                    <a:pt x="398780" y="20320"/>
                    <a:pt x="416560" y="6350"/>
                    <a:pt x="433070" y="3810"/>
                  </a:cubicBezTo>
                  <a:cubicBezTo>
                    <a:pt x="459740" y="0"/>
                    <a:pt x="523240" y="20320"/>
                    <a:pt x="538480" y="38100"/>
                  </a:cubicBezTo>
                  <a:cubicBezTo>
                    <a:pt x="547370" y="49530"/>
                    <a:pt x="547370" y="67310"/>
                    <a:pt x="543560" y="77470"/>
                  </a:cubicBezTo>
                  <a:cubicBezTo>
                    <a:pt x="537210" y="90170"/>
                    <a:pt x="525780" y="99060"/>
                    <a:pt x="502920" y="105410"/>
                  </a:cubicBezTo>
                  <a:cubicBezTo>
                    <a:pt x="433070" y="127000"/>
                    <a:pt x="93980" y="121920"/>
                    <a:pt x="33020" y="99060"/>
                  </a:cubicBezTo>
                  <a:cubicBezTo>
                    <a:pt x="15240" y="92710"/>
                    <a:pt x="8890" y="83820"/>
                    <a:pt x="3810" y="73660"/>
                  </a:cubicBezTo>
                  <a:cubicBezTo>
                    <a:pt x="0" y="63500"/>
                    <a:pt x="2540" y="44450"/>
                    <a:pt x="8890" y="35560"/>
                  </a:cubicBezTo>
                  <a:cubicBezTo>
                    <a:pt x="15240" y="26670"/>
                    <a:pt x="25400" y="22860"/>
                    <a:pt x="43180" y="17780"/>
                  </a:cubicBezTo>
                  <a:cubicBezTo>
                    <a:pt x="96520" y="5080"/>
                    <a:pt x="342900" y="6350"/>
                    <a:pt x="388620" y="21590"/>
                  </a:cubicBezTo>
                  <a:cubicBezTo>
                    <a:pt x="402590" y="25400"/>
                    <a:pt x="406400" y="30480"/>
                    <a:pt x="411480" y="36830"/>
                  </a:cubicBezTo>
                  <a:cubicBezTo>
                    <a:pt x="416560" y="44450"/>
                    <a:pt x="419100" y="54610"/>
                    <a:pt x="417830" y="63500"/>
                  </a:cubicBezTo>
                  <a:cubicBezTo>
                    <a:pt x="417830" y="72390"/>
                    <a:pt x="411480" y="82550"/>
                    <a:pt x="405130" y="87630"/>
                  </a:cubicBezTo>
                  <a:cubicBezTo>
                    <a:pt x="398780" y="93980"/>
                    <a:pt x="379730" y="97790"/>
                    <a:pt x="379730" y="97790"/>
                  </a:cubicBezTo>
                </a:path>
              </a:pathLst>
            </a:custGeom>
            <a:solidFill>
              <a:srgbClr val="F5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47" name="Group 147"/>
          <p:cNvGrpSpPr/>
          <p:nvPr/>
        </p:nvGrpSpPr>
        <p:grpSpPr>
          <a:xfrm>
            <a:off x="1719262" y="2364105"/>
            <a:ext cx="174308" cy="144780"/>
            <a:chOff x="0" y="0"/>
            <a:chExt cx="232410" cy="193040"/>
          </a:xfrm>
        </p:grpSpPr>
        <p:sp>
          <p:nvSpPr>
            <p:cNvPr id="148" name="Freeform 148"/>
            <p:cNvSpPr/>
            <p:nvPr/>
          </p:nvSpPr>
          <p:spPr>
            <a:xfrm>
              <a:off x="46990" y="44450"/>
              <a:ext cx="135890" cy="100330"/>
            </a:xfrm>
            <a:custGeom>
              <a:avLst/>
              <a:gdLst/>
              <a:ahLst/>
              <a:cxnLst/>
              <a:rect l="l" t="t" r="r" b="b"/>
              <a:pathLst>
                <a:path w="135890" h="100330">
                  <a:moveTo>
                    <a:pt x="25400" y="44450"/>
                  </a:moveTo>
                  <a:cubicBezTo>
                    <a:pt x="69850" y="0"/>
                    <a:pt x="92710" y="2540"/>
                    <a:pt x="105410" y="8890"/>
                  </a:cubicBezTo>
                  <a:cubicBezTo>
                    <a:pt x="118110" y="13970"/>
                    <a:pt x="130810" y="25400"/>
                    <a:pt x="133350" y="36830"/>
                  </a:cubicBezTo>
                  <a:cubicBezTo>
                    <a:pt x="135890" y="50800"/>
                    <a:pt x="128270" y="76200"/>
                    <a:pt x="115570" y="86360"/>
                  </a:cubicBezTo>
                  <a:cubicBezTo>
                    <a:pt x="99060" y="99060"/>
                    <a:pt x="48260" y="100330"/>
                    <a:pt x="29210" y="93980"/>
                  </a:cubicBezTo>
                  <a:cubicBezTo>
                    <a:pt x="16510" y="88900"/>
                    <a:pt x="5080" y="77470"/>
                    <a:pt x="3810" y="66040"/>
                  </a:cubicBezTo>
                  <a:cubicBezTo>
                    <a:pt x="1270" y="53340"/>
                    <a:pt x="10160" y="27940"/>
                    <a:pt x="21590" y="20320"/>
                  </a:cubicBezTo>
                  <a:cubicBezTo>
                    <a:pt x="33020" y="13970"/>
                    <a:pt x="59690" y="17780"/>
                    <a:pt x="69850" y="25400"/>
                  </a:cubicBezTo>
                  <a:cubicBezTo>
                    <a:pt x="78740" y="33020"/>
                    <a:pt x="85090" y="50800"/>
                    <a:pt x="82550" y="62230"/>
                  </a:cubicBezTo>
                  <a:cubicBezTo>
                    <a:pt x="78740" y="73660"/>
                    <a:pt x="59690" y="92710"/>
                    <a:pt x="46990" y="95250"/>
                  </a:cubicBezTo>
                  <a:cubicBezTo>
                    <a:pt x="35560" y="97790"/>
                    <a:pt x="19050" y="90170"/>
                    <a:pt x="11430" y="81280"/>
                  </a:cubicBezTo>
                  <a:cubicBezTo>
                    <a:pt x="3810" y="72390"/>
                    <a:pt x="0" y="54610"/>
                    <a:pt x="3810" y="44450"/>
                  </a:cubicBezTo>
                  <a:cubicBezTo>
                    <a:pt x="6350" y="34290"/>
                    <a:pt x="19050" y="20320"/>
                    <a:pt x="29210" y="16510"/>
                  </a:cubicBezTo>
                  <a:cubicBezTo>
                    <a:pt x="40640" y="12700"/>
                    <a:pt x="64770" y="13970"/>
                    <a:pt x="71120" y="21590"/>
                  </a:cubicBezTo>
                  <a:cubicBezTo>
                    <a:pt x="76200" y="30480"/>
                    <a:pt x="54610" y="59690"/>
                    <a:pt x="59690" y="66040"/>
                  </a:cubicBezTo>
                  <a:cubicBezTo>
                    <a:pt x="66040" y="72390"/>
                    <a:pt x="99060" y="58420"/>
                    <a:pt x="101600" y="63500"/>
                  </a:cubicBezTo>
                  <a:cubicBezTo>
                    <a:pt x="104140" y="67310"/>
                    <a:pt x="87630" y="88900"/>
                    <a:pt x="78740" y="93980"/>
                  </a:cubicBezTo>
                  <a:cubicBezTo>
                    <a:pt x="71120" y="97790"/>
                    <a:pt x="59690" y="99060"/>
                    <a:pt x="50800" y="96520"/>
                  </a:cubicBezTo>
                  <a:cubicBezTo>
                    <a:pt x="43180" y="93980"/>
                    <a:pt x="33020" y="87630"/>
                    <a:pt x="29210" y="80010"/>
                  </a:cubicBezTo>
                  <a:cubicBezTo>
                    <a:pt x="24130" y="71120"/>
                    <a:pt x="25400" y="44450"/>
                    <a:pt x="25400" y="44450"/>
                  </a:cubicBezTo>
                </a:path>
              </a:pathLst>
            </a:custGeom>
            <a:solidFill>
              <a:srgbClr val="F5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49" name="Group 149"/>
          <p:cNvGrpSpPr/>
          <p:nvPr/>
        </p:nvGrpSpPr>
        <p:grpSpPr>
          <a:xfrm>
            <a:off x="1719262" y="2350770"/>
            <a:ext cx="160972" cy="176212"/>
            <a:chOff x="0" y="0"/>
            <a:chExt cx="214630" cy="234950"/>
          </a:xfrm>
        </p:grpSpPr>
        <p:sp>
          <p:nvSpPr>
            <p:cNvPr id="150" name="Freeform 150"/>
            <p:cNvSpPr/>
            <p:nvPr/>
          </p:nvSpPr>
          <p:spPr>
            <a:xfrm>
              <a:off x="49530" y="49530"/>
              <a:ext cx="116840" cy="134620"/>
            </a:xfrm>
            <a:custGeom>
              <a:avLst/>
              <a:gdLst/>
              <a:ahLst/>
              <a:cxnLst/>
              <a:rect l="l" t="t" r="r" b="b"/>
              <a:pathLst>
                <a:path w="116840" h="134620">
                  <a:moveTo>
                    <a:pt x="19050" y="62230"/>
                  </a:moveTo>
                  <a:cubicBezTo>
                    <a:pt x="43180" y="53340"/>
                    <a:pt x="50800" y="97790"/>
                    <a:pt x="46990" y="99060"/>
                  </a:cubicBezTo>
                  <a:cubicBezTo>
                    <a:pt x="43180" y="101600"/>
                    <a:pt x="16510" y="78740"/>
                    <a:pt x="13970" y="66040"/>
                  </a:cubicBezTo>
                  <a:cubicBezTo>
                    <a:pt x="12700" y="52070"/>
                    <a:pt x="29210" y="31750"/>
                    <a:pt x="39370" y="20320"/>
                  </a:cubicBezTo>
                  <a:cubicBezTo>
                    <a:pt x="48260" y="10160"/>
                    <a:pt x="60960" y="2540"/>
                    <a:pt x="72390" y="1270"/>
                  </a:cubicBezTo>
                  <a:cubicBezTo>
                    <a:pt x="81280" y="0"/>
                    <a:pt x="92710" y="2540"/>
                    <a:pt x="99060" y="8890"/>
                  </a:cubicBezTo>
                  <a:cubicBezTo>
                    <a:pt x="107950" y="19050"/>
                    <a:pt x="115570" y="44450"/>
                    <a:pt x="111760" y="57150"/>
                  </a:cubicBezTo>
                  <a:cubicBezTo>
                    <a:pt x="107950" y="67310"/>
                    <a:pt x="92710" y="78740"/>
                    <a:pt x="82550" y="81280"/>
                  </a:cubicBezTo>
                  <a:cubicBezTo>
                    <a:pt x="71120" y="82550"/>
                    <a:pt x="53340" y="77470"/>
                    <a:pt x="45720" y="69850"/>
                  </a:cubicBezTo>
                  <a:cubicBezTo>
                    <a:pt x="38100" y="62230"/>
                    <a:pt x="31750" y="44450"/>
                    <a:pt x="34290" y="34290"/>
                  </a:cubicBezTo>
                  <a:cubicBezTo>
                    <a:pt x="36830" y="22860"/>
                    <a:pt x="46990" y="7620"/>
                    <a:pt x="57150" y="3810"/>
                  </a:cubicBezTo>
                  <a:cubicBezTo>
                    <a:pt x="69850" y="0"/>
                    <a:pt x="96520" y="6350"/>
                    <a:pt x="105410" y="15240"/>
                  </a:cubicBezTo>
                  <a:cubicBezTo>
                    <a:pt x="113030" y="24130"/>
                    <a:pt x="116840" y="41910"/>
                    <a:pt x="113030" y="52070"/>
                  </a:cubicBezTo>
                  <a:cubicBezTo>
                    <a:pt x="107950" y="64770"/>
                    <a:pt x="86360" y="81280"/>
                    <a:pt x="73660" y="81280"/>
                  </a:cubicBezTo>
                  <a:cubicBezTo>
                    <a:pt x="62230" y="82550"/>
                    <a:pt x="45720" y="72390"/>
                    <a:pt x="40640" y="63500"/>
                  </a:cubicBezTo>
                  <a:cubicBezTo>
                    <a:pt x="34290" y="53340"/>
                    <a:pt x="34290" y="30480"/>
                    <a:pt x="39370" y="20320"/>
                  </a:cubicBezTo>
                  <a:cubicBezTo>
                    <a:pt x="44450" y="10160"/>
                    <a:pt x="60960" y="1270"/>
                    <a:pt x="71120" y="1270"/>
                  </a:cubicBezTo>
                  <a:cubicBezTo>
                    <a:pt x="83820" y="1270"/>
                    <a:pt x="110490" y="17780"/>
                    <a:pt x="110490" y="24130"/>
                  </a:cubicBezTo>
                  <a:cubicBezTo>
                    <a:pt x="110490" y="29210"/>
                    <a:pt x="95250" y="30480"/>
                    <a:pt x="92710" y="38100"/>
                  </a:cubicBezTo>
                  <a:cubicBezTo>
                    <a:pt x="88900" y="48260"/>
                    <a:pt x="105410" y="71120"/>
                    <a:pt x="102870" y="85090"/>
                  </a:cubicBezTo>
                  <a:cubicBezTo>
                    <a:pt x="100330" y="97790"/>
                    <a:pt x="87630" y="109220"/>
                    <a:pt x="77470" y="116840"/>
                  </a:cubicBezTo>
                  <a:cubicBezTo>
                    <a:pt x="68580" y="124460"/>
                    <a:pt x="53340" y="132080"/>
                    <a:pt x="43180" y="133350"/>
                  </a:cubicBezTo>
                  <a:cubicBezTo>
                    <a:pt x="33020" y="134620"/>
                    <a:pt x="22860" y="130810"/>
                    <a:pt x="16510" y="125730"/>
                  </a:cubicBezTo>
                  <a:cubicBezTo>
                    <a:pt x="8890" y="119380"/>
                    <a:pt x="0" y="102870"/>
                    <a:pt x="1270" y="92710"/>
                  </a:cubicBezTo>
                  <a:cubicBezTo>
                    <a:pt x="1270" y="82550"/>
                    <a:pt x="19050" y="62230"/>
                    <a:pt x="19050" y="62230"/>
                  </a:cubicBezTo>
                </a:path>
              </a:pathLst>
            </a:custGeom>
            <a:solidFill>
              <a:srgbClr val="F5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1" name="Group 151"/>
          <p:cNvGrpSpPr/>
          <p:nvPr/>
        </p:nvGrpSpPr>
        <p:grpSpPr>
          <a:xfrm>
            <a:off x="1830705" y="3975735"/>
            <a:ext cx="220028" cy="166688"/>
            <a:chOff x="0" y="0"/>
            <a:chExt cx="293370" cy="222250"/>
          </a:xfrm>
        </p:grpSpPr>
        <p:sp>
          <p:nvSpPr>
            <p:cNvPr id="152" name="Freeform 152"/>
            <p:cNvSpPr/>
            <p:nvPr/>
          </p:nvSpPr>
          <p:spPr>
            <a:xfrm>
              <a:off x="44450" y="48260"/>
              <a:ext cx="199390" cy="127000"/>
            </a:xfrm>
            <a:custGeom>
              <a:avLst/>
              <a:gdLst/>
              <a:ahLst/>
              <a:cxnLst/>
              <a:rect l="l" t="t" r="r" b="b"/>
              <a:pathLst>
                <a:path w="199390" h="127000">
                  <a:moveTo>
                    <a:pt x="143510" y="121920"/>
                  </a:moveTo>
                  <a:cubicBezTo>
                    <a:pt x="1270" y="57150"/>
                    <a:pt x="0" y="36830"/>
                    <a:pt x="6350" y="25400"/>
                  </a:cubicBezTo>
                  <a:cubicBezTo>
                    <a:pt x="11430" y="13970"/>
                    <a:pt x="34290" y="3810"/>
                    <a:pt x="45720" y="5080"/>
                  </a:cubicBezTo>
                  <a:cubicBezTo>
                    <a:pt x="57150" y="5080"/>
                    <a:pt x="72390" y="16510"/>
                    <a:pt x="77470" y="26670"/>
                  </a:cubicBezTo>
                  <a:cubicBezTo>
                    <a:pt x="82550" y="36830"/>
                    <a:pt x="81280" y="54610"/>
                    <a:pt x="76200" y="63500"/>
                  </a:cubicBezTo>
                  <a:cubicBezTo>
                    <a:pt x="69850" y="73660"/>
                    <a:pt x="54610" y="83820"/>
                    <a:pt x="44450" y="83820"/>
                  </a:cubicBezTo>
                  <a:cubicBezTo>
                    <a:pt x="33020" y="85090"/>
                    <a:pt x="16510" y="78740"/>
                    <a:pt x="10160" y="68580"/>
                  </a:cubicBezTo>
                  <a:cubicBezTo>
                    <a:pt x="2540" y="58420"/>
                    <a:pt x="3810" y="31750"/>
                    <a:pt x="8890" y="20320"/>
                  </a:cubicBezTo>
                  <a:cubicBezTo>
                    <a:pt x="12700" y="12700"/>
                    <a:pt x="21590" y="7620"/>
                    <a:pt x="29210" y="6350"/>
                  </a:cubicBezTo>
                  <a:cubicBezTo>
                    <a:pt x="39370" y="3810"/>
                    <a:pt x="58420" y="6350"/>
                    <a:pt x="66040" y="12700"/>
                  </a:cubicBezTo>
                  <a:cubicBezTo>
                    <a:pt x="74930" y="20320"/>
                    <a:pt x="82550" y="36830"/>
                    <a:pt x="81280" y="48260"/>
                  </a:cubicBezTo>
                  <a:cubicBezTo>
                    <a:pt x="78740" y="59690"/>
                    <a:pt x="60960" y="80010"/>
                    <a:pt x="48260" y="83820"/>
                  </a:cubicBezTo>
                  <a:cubicBezTo>
                    <a:pt x="36830" y="86360"/>
                    <a:pt x="19050" y="80010"/>
                    <a:pt x="11430" y="71120"/>
                  </a:cubicBezTo>
                  <a:cubicBezTo>
                    <a:pt x="3810" y="60960"/>
                    <a:pt x="0" y="36830"/>
                    <a:pt x="6350" y="25400"/>
                  </a:cubicBezTo>
                  <a:cubicBezTo>
                    <a:pt x="11430" y="13970"/>
                    <a:pt x="27940" y="3810"/>
                    <a:pt x="45720" y="2540"/>
                  </a:cubicBezTo>
                  <a:cubicBezTo>
                    <a:pt x="76200" y="0"/>
                    <a:pt x="152400" y="35560"/>
                    <a:pt x="175260" y="50800"/>
                  </a:cubicBezTo>
                  <a:cubicBezTo>
                    <a:pt x="185420" y="57150"/>
                    <a:pt x="191770" y="62230"/>
                    <a:pt x="195580" y="69850"/>
                  </a:cubicBezTo>
                  <a:cubicBezTo>
                    <a:pt x="198120" y="77470"/>
                    <a:pt x="199390" y="88900"/>
                    <a:pt x="196850" y="97790"/>
                  </a:cubicBezTo>
                  <a:cubicBezTo>
                    <a:pt x="193040" y="107950"/>
                    <a:pt x="180340" y="119380"/>
                    <a:pt x="171450" y="123190"/>
                  </a:cubicBezTo>
                  <a:cubicBezTo>
                    <a:pt x="162560" y="127000"/>
                    <a:pt x="143510" y="121920"/>
                    <a:pt x="143510" y="121920"/>
                  </a:cubicBezTo>
                </a:path>
              </a:pathLst>
            </a:custGeom>
            <a:solidFill>
              <a:srgbClr val="FDFBF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3" name="Group 153"/>
          <p:cNvGrpSpPr/>
          <p:nvPr/>
        </p:nvGrpSpPr>
        <p:grpSpPr>
          <a:xfrm>
            <a:off x="1182052" y="3903345"/>
            <a:ext cx="1091565" cy="234315"/>
            <a:chOff x="0" y="0"/>
            <a:chExt cx="1455420" cy="312420"/>
          </a:xfrm>
        </p:grpSpPr>
        <p:sp>
          <p:nvSpPr>
            <p:cNvPr id="154" name="Freeform 154"/>
            <p:cNvSpPr/>
            <p:nvPr/>
          </p:nvSpPr>
          <p:spPr>
            <a:xfrm>
              <a:off x="48260" y="34290"/>
              <a:ext cx="1360170" cy="250190"/>
            </a:xfrm>
            <a:custGeom>
              <a:avLst/>
              <a:gdLst/>
              <a:ahLst/>
              <a:cxnLst/>
              <a:rect l="l" t="t" r="r" b="b"/>
              <a:pathLst>
                <a:path w="1360170" h="250190">
                  <a:moveTo>
                    <a:pt x="975360" y="223520"/>
                  </a:moveTo>
                  <a:cubicBezTo>
                    <a:pt x="676910" y="218440"/>
                    <a:pt x="671830" y="214630"/>
                    <a:pt x="666750" y="207010"/>
                  </a:cubicBezTo>
                  <a:cubicBezTo>
                    <a:pt x="661670" y="200660"/>
                    <a:pt x="659130" y="189230"/>
                    <a:pt x="660400" y="180340"/>
                  </a:cubicBezTo>
                  <a:cubicBezTo>
                    <a:pt x="661670" y="172720"/>
                    <a:pt x="666750" y="162560"/>
                    <a:pt x="673100" y="156210"/>
                  </a:cubicBezTo>
                  <a:cubicBezTo>
                    <a:pt x="679450" y="151130"/>
                    <a:pt x="684530" y="149860"/>
                    <a:pt x="698500" y="147320"/>
                  </a:cubicBezTo>
                  <a:cubicBezTo>
                    <a:pt x="768350" y="134620"/>
                    <a:pt x="1256030" y="135890"/>
                    <a:pt x="1325880" y="153670"/>
                  </a:cubicBezTo>
                  <a:cubicBezTo>
                    <a:pt x="1341120" y="157480"/>
                    <a:pt x="1347470" y="160020"/>
                    <a:pt x="1352550" y="167640"/>
                  </a:cubicBezTo>
                  <a:cubicBezTo>
                    <a:pt x="1357630" y="173990"/>
                    <a:pt x="1358900" y="187960"/>
                    <a:pt x="1356360" y="196850"/>
                  </a:cubicBezTo>
                  <a:cubicBezTo>
                    <a:pt x="1352550" y="204470"/>
                    <a:pt x="1344930" y="212090"/>
                    <a:pt x="1333500" y="215900"/>
                  </a:cubicBezTo>
                  <a:cubicBezTo>
                    <a:pt x="1314450" y="224790"/>
                    <a:pt x="1286510" y="223520"/>
                    <a:pt x="1245870" y="226060"/>
                  </a:cubicBezTo>
                  <a:cubicBezTo>
                    <a:pt x="1159510" y="231140"/>
                    <a:pt x="881380" y="250190"/>
                    <a:pt x="833120" y="224790"/>
                  </a:cubicBezTo>
                  <a:cubicBezTo>
                    <a:pt x="820420" y="217170"/>
                    <a:pt x="816610" y="207010"/>
                    <a:pt x="814070" y="196850"/>
                  </a:cubicBezTo>
                  <a:cubicBezTo>
                    <a:pt x="812800" y="189230"/>
                    <a:pt x="814070" y="180340"/>
                    <a:pt x="820420" y="172720"/>
                  </a:cubicBezTo>
                  <a:cubicBezTo>
                    <a:pt x="833120" y="157480"/>
                    <a:pt x="871220" y="147320"/>
                    <a:pt x="906780" y="138430"/>
                  </a:cubicBezTo>
                  <a:cubicBezTo>
                    <a:pt x="963930" y="123190"/>
                    <a:pt x="1093470" y="92710"/>
                    <a:pt x="1132840" y="105410"/>
                  </a:cubicBezTo>
                  <a:cubicBezTo>
                    <a:pt x="1149350" y="110490"/>
                    <a:pt x="1159510" y="124460"/>
                    <a:pt x="1162050" y="135890"/>
                  </a:cubicBezTo>
                  <a:cubicBezTo>
                    <a:pt x="1164590" y="146050"/>
                    <a:pt x="1158240" y="161290"/>
                    <a:pt x="1151890" y="168910"/>
                  </a:cubicBezTo>
                  <a:cubicBezTo>
                    <a:pt x="1148080" y="173990"/>
                    <a:pt x="1145540" y="176530"/>
                    <a:pt x="1136650" y="177800"/>
                  </a:cubicBezTo>
                  <a:cubicBezTo>
                    <a:pt x="1098550" y="186690"/>
                    <a:pt x="843280" y="180340"/>
                    <a:pt x="807720" y="151130"/>
                  </a:cubicBezTo>
                  <a:cubicBezTo>
                    <a:pt x="796290" y="139700"/>
                    <a:pt x="795020" y="121920"/>
                    <a:pt x="798830" y="111760"/>
                  </a:cubicBezTo>
                  <a:cubicBezTo>
                    <a:pt x="801370" y="101600"/>
                    <a:pt x="808990" y="95250"/>
                    <a:pt x="822960" y="90170"/>
                  </a:cubicBezTo>
                  <a:cubicBezTo>
                    <a:pt x="859790" y="73660"/>
                    <a:pt x="1012190" y="57150"/>
                    <a:pt x="1052830" y="68580"/>
                  </a:cubicBezTo>
                  <a:cubicBezTo>
                    <a:pt x="1069340" y="73660"/>
                    <a:pt x="1080770" y="82550"/>
                    <a:pt x="1083310" y="92710"/>
                  </a:cubicBezTo>
                  <a:cubicBezTo>
                    <a:pt x="1085850" y="104140"/>
                    <a:pt x="1079500" y="125730"/>
                    <a:pt x="1064260" y="135890"/>
                  </a:cubicBezTo>
                  <a:cubicBezTo>
                    <a:pt x="1035050" y="154940"/>
                    <a:pt x="914400" y="148590"/>
                    <a:pt x="878840" y="137160"/>
                  </a:cubicBezTo>
                  <a:cubicBezTo>
                    <a:pt x="861060" y="132080"/>
                    <a:pt x="849630" y="124460"/>
                    <a:pt x="844550" y="114300"/>
                  </a:cubicBezTo>
                  <a:cubicBezTo>
                    <a:pt x="840740" y="105410"/>
                    <a:pt x="843280" y="88900"/>
                    <a:pt x="848360" y="80010"/>
                  </a:cubicBezTo>
                  <a:cubicBezTo>
                    <a:pt x="853440" y="73660"/>
                    <a:pt x="858520" y="69850"/>
                    <a:pt x="869950" y="66040"/>
                  </a:cubicBezTo>
                  <a:cubicBezTo>
                    <a:pt x="897890" y="57150"/>
                    <a:pt x="1000760" y="52070"/>
                    <a:pt x="1035050" y="64770"/>
                  </a:cubicBezTo>
                  <a:cubicBezTo>
                    <a:pt x="1054100" y="71120"/>
                    <a:pt x="1070610" y="85090"/>
                    <a:pt x="1071880" y="96520"/>
                  </a:cubicBezTo>
                  <a:cubicBezTo>
                    <a:pt x="1073150" y="109220"/>
                    <a:pt x="1061720" y="127000"/>
                    <a:pt x="1043940" y="137160"/>
                  </a:cubicBezTo>
                  <a:cubicBezTo>
                    <a:pt x="1000760" y="160020"/>
                    <a:pt x="810260" y="157480"/>
                    <a:pt x="764540" y="146050"/>
                  </a:cubicBezTo>
                  <a:cubicBezTo>
                    <a:pt x="748030" y="143510"/>
                    <a:pt x="739140" y="138430"/>
                    <a:pt x="734060" y="130810"/>
                  </a:cubicBezTo>
                  <a:cubicBezTo>
                    <a:pt x="727710" y="121920"/>
                    <a:pt x="725170" y="105410"/>
                    <a:pt x="728980" y="95250"/>
                  </a:cubicBezTo>
                  <a:cubicBezTo>
                    <a:pt x="732790" y="86360"/>
                    <a:pt x="740410" y="78740"/>
                    <a:pt x="755650" y="72390"/>
                  </a:cubicBezTo>
                  <a:cubicBezTo>
                    <a:pt x="797560" y="53340"/>
                    <a:pt x="984250" y="33020"/>
                    <a:pt x="1033780" y="46990"/>
                  </a:cubicBezTo>
                  <a:cubicBezTo>
                    <a:pt x="1054100" y="52070"/>
                    <a:pt x="1069340" y="63500"/>
                    <a:pt x="1071880" y="74930"/>
                  </a:cubicBezTo>
                  <a:cubicBezTo>
                    <a:pt x="1074420" y="86360"/>
                    <a:pt x="1065530" y="107950"/>
                    <a:pt x="1049020" y="116840"/>
                  </a:cubicBezTo>
                  <a:cubicBezTo>
                    <a:pt x="1016000" y="135890"/>
                    <a:pt x="887730" y="123190"/>
                    <a:pt x="843280" y="113030"/>
                  </a:cubicBezTo>
                  <a:cubicBezTo>
                    <a:pt x="822960" y="109220"/>
                    <a:pt x="806450" y="104140"/>
                    <a:pt x="797560" y="93980"/>
                  </a:cubicBezTo>
                  <a:cubicBezTo>
                    <a:pt x="789940" y="85090"/>
                    <a:pt x="786130" y="68580"/>
                    <a:pt x="788670" y="58420"/>
                  </a:cubicBezTo>
                  <a:cubicBezTo>
                    <a:pt x="792480" y="46990"/>
                    <a:pt x="803910" y="36830"/>
                    <a:pt x="822960" y="29210"/>
                  </a:cubicBezTo>
                  <a:cubicBezTo>
                    <a:pt x="864870" y="12700"/>
                    <a:pt x="1024890" y="0"/>
                    <a:pt x="1066800" y="16510"/>
                  </a:cubicBezTo>
                  <a:cubicBezTo>
                    <a:pt x="1084580" y="22860"/>
                    <a:pt x="1094740" y="36830"/>
                    <a:pt x="1098550" y="48260"/>
                  </a:cubicBezTo>
                  <a:cubicBezTo>
                    <a:pt x="1101090" y="57150"/>
                    <a:pt x="1097280" y="67310"/>
                    <a:pt x="1093470" y="74930"/>
                  </a:cubicBezTo>
                  <a:cubicBezTo>
                    <a:pt x="1088390" y="82550"/>
                    <a:pt x="1083310" y="87630"/>
                    <a:pt x="1070610" y="92710"/>
                  </a:cubicBezTo>
                  <a:cubicBezTo>
                    <a:pt x="1029970" y="107950"/>
                    <a:pt x="899160" y="109220"/>
                    <a:pt x="779780" y="115570"/>
                  </a:cubicBezTo>
                  <a:cubicBezTo>
                    <a:pt x="590550" y="125730"/>
                    <a:pt x="134620" y="154940"/>
                    <a:pt x="46990" y="133350"/>
                  </a:cubicBezTo>
                  <a:cubicBezTo>
                    <a:pt x="25400" y="129540"/>
                    <a:pt x="16510" y="124460"/>
                    <a:pt x="10160" y="114300"/>
                  </a:cubicBezTo>
                  <a:cubicBezTo>
                    <a:pt x="3810" y="105410"/>
                    <a:pt x="0" y="85090"/>
                    <a:pt x="5080" y="73660"/>
                  </a:cubicBezTo>
                  <a:cubicBezTo>
                    <a:pt x="10160" y="62230"/>
                    <a:pt x="25400" y="53340"/>
                    <a:pt x="46990" y="45720"/>
                  </a:cubicBezTo>
                  <a:cubicBezTo>
                    <a:pt x="99060" y="27940"/>
                    <a:pt x="290830" y="20320"/>
                    <a:pt x="339090" y="35560"/>
                  </a:cubicBezTo>
                  <a:cubicBezTo>
                    <a:pt x="356870" y="40640"/>
                    <a:pt x="367030" y="49530"/>
                    <a:pt x="372110" y="59690"/>
                  </a:cubicBezTo>
                  <a:cubicBezTo>
                    <a:pt x="377190" y="71120"/>
                    <a:pt x="375920" y="90170"/>
                    <a:pt x="370840" y="101600"/>
                  </a:cubicBezTo>
                  <a:cubicBezTo>
                    <a:pt x="367030" y="110490"/>
                    <a:pt x="356870" y="116840"/>
                    <a:pt x="346710" y="120650"/>
                  </a:cubicBezTo>
                  <a:cubicBezTo>
                    <a:pt x="334010" y="125730"/>
                    <a:pt x="318770" y="123190"/>
                    <a:pt x="297180" y="123190"/>
                  </a:cubicBezTo>
                  <a:cubicBezTo>
                    <a:pt x="257810" y="120650"/>
                    <a:pt x="152400" y="120650"/>
                    <a:pt x="127000" y="97790"/>
                  </a:cubicBezTo>
                  <a:cubicBezTo>
                    <a:pt x="113030" y="85090"/>
                    <a:pt x="107950" y="59690"/>
                    <a:pt x="113030" y="46990"/>
                  </a:cubicBezTo>
                  <a:cubicBezTo>
                    <a:pt x="118110" y="33020"/>
                    <a:pt x="144780" y="19050"/>
                    <a:pt x="158750" y="19050"/>
                  </a:cubicBezTo>
                  <a:cubicBezTo>
                    <a:pt x="171450" y="19050"/>
                    <a:pt x="186690" y="33020"/>
                    <a:pt x="193040" y="41910"/>
                  </a:cubicBezTo>
                  <a:cubicBezTo>
                    <a:pt x="198120" y="50800"/>
                    <a:pt x="199390" y="60960"/>
                    <a:pt x="198120" y="69850"/>
                  </a:cubicBezTo>
                  <a:cubicBezTo>
                    <a:pt x="194310" y="81280"/>
                    <a:pt x="184150" y="97790"/>
                    <a:pt x="172720" y="102870"/>
                  </a:cubicBezTo>
                  <a:cubicBezTo>
                    <a:pt x="161290" y="107950"/>
                    <a:pt x="140970" y="107950"/>
                    <a:pt x="130810" y="101600"/>
                  </a:cubicBezTo>
                  <a:cubicBezTo>
                    <a:pt x="120650" y="95250"/>
                    <a:pt x="111760" y="76200"/>
                    <a:pt x="109220" y="66040"/>
                  </a:cubicBezTo>
                  <a:cubicBezTo>
                    <a:pt x="107950" y="55880"/>
                    <a:pt x="111760" y="45720"/>
                    <a:pt x="116840" y="38100"/>
                  </a:cubicBezTo>
                  <a:cubicBezTo>
                    <a:pt x="124460" y="29210"/>
                    <a:pt x="138430" y="22860"/>
                    <a:pt x="153670" y="19050"/>
                  </a:cubicBezTo>
                  <a:cubicBezTo>
                    <a:pt x="175260" y="13970"/>
                    <a:pt x="205740" y="16510"/>
                    <a:pt x="236220" y="19050"/>
                  </a:cubicBezTo>
                  <a:cubicBezTo>
                    <a:pt x="273050" y="22860"/>
                    <a:pt x="337820" y="29210"/>
                    <a:pt x="359410" y="43180"/>
                  </a:cubicBezTo>
                  <a:cubicBezTo>
                    <a:pt x="369570" y="50800"/>
                    <a:pt x="374650" y="59690"/>
                    <a:pt x="375920" y="69850"/>
                  </a:cubicBezTo>
                  <a:cubicBezTo>
                    <a:pt x="377190" y="81280"/>
                    <a:pt x="374650" y="100330"/>
                    <a:pt x="364490" y="109220"/>
                  </a:cubicBezTo>
                  <a:cubicBezTo>
                    <a:pt x="349250" y="124460"/>
                    <a:pt x="308610" y="125730"/>
                    <a:pt x="270510" y="129540"/>
                  </a:cubicBezTo>
                  <a:cubicBezTo>
                    <a:pt x="209550" y="137160"/>
                    <a:pt x="77470" y="151130"/>
                    <a:pt x="35560" y="132080"/>
                  </a:cubicBezTo>
                  <a:cubicBezTo>
                    <a:pt x="16510" y="124460"/>
                    <a:pt x="5080" y="107950"/>
                    <a:pt x="2540" y="95250"/>
                  </a:cubicBezTo>
                  <a:cubicBezTo>
                    <a:pt x="0" y="85090"/>
                    <a:pt x="5080" y="72390"/>
                    <a:pt x="10160" y="64770"/>
                  </a:cubicBezTo>
                  <a:cubicBezTo>
                    <a:pt x="15240" y="57150"/>
                    <a:pt x="21590" y="52070"/>
                    <a:pt x="35560" y="46990"/>
                  </a:cubicBezTo>
                  <a:cubicBezTo>
                    <a:pt x="85090" y="30480"/>
                    <a:pt x="265430" y="33020"/>
                    <a:pt x="388620" y="31750"/>
                  </a:cubicBezTo>
                  <a:cubicBezTo>
                    <a:pt x="523240" y="27940"/>
                    <a:pt x="688340" y="38100"/>
                    <a:pt x="811530" y="34290"/>
                  </a:cubicBezTo>
                  <a:cubicBezTo>
                    <a:pt x="908050" y="30480"/>
                    <a:pt x="1027430" y="6350"/>
                    <a:pt x="1066800" y="16510"/>
                  </a:cubicBezTo>
                  <a:cubicBezTo>
                    <a:pt x="1079500" y="19050"/>
                    <a:pt x="1084580" y="24130"/>
                    <a:pt x="1090930" y="30480"/>
                  </a:cubicBezTo>
                  <a:cubicBezTo>
                    <a:pt x="1096010" y="38100"/>
                    <a:pt x="1099820" y="48260"/>
                    <a:pt x="1098550" y="57150"/>
                  </a:cubicBezTo>
                  <a:cubicBezTo>
                    <a:pt x="1098550" y="66040"/>
                    <a:pt x="1093470" y="76200"/>
                    <a:pt x="1087120" y="82550"/>
                  </a:cubicBezTo>
                  <a:cubicBezTo>
                    <a:pt x="1080770" y="88900"/>
                    <a:pt x="1075690" y="91440"/>
                    <a:pt x="1061720" y="93980"/>
                  </a:cubicBezTo>
                  <a:cubicBezTo>
                    <a:pt x="1022350" y="102870"/>
                    <a:pt x="849630" y="116840"/>
                    <a:pt x="812800" y="104140"/>
                  </a:cubicBezTo>
                  <a:cubicBezTo>
                    <a:pt x="801370" y="100330"/>
                    <a:pt x="796290" y="93980"/>
                    <a:pt x="792480" y="86360"/>
                  </a:cubicBezTo>
                  <a:cubicBezTo>
                    <a:pt x="788670" y="78740"/>
                    <a:pt x="786130" y="67310"/>
                    <a:pt x="788670" y="58420"/>
                  </a:cubicBezTo>
                  <a:cubicBezTo>
                    <a:pt x="793750" y="48260"/>
                    <a:pt x="808990" y="33020"/>
                    <a:pt x="822960" y="29210"/>
                  </a:cubicBezTo>
                  <a:cubicBezTo>
                    <a:pt x="839470" y="25400"/>
                    <a:pt x="859790" y="41910"/>
                    <a:pt x="886460" y="44450"/>
                  </a:cubicBezTo>
                  <a:cubicBezTo>
                    <a:pt x="925830" y="49530"/>
                    <a:pt x="1012190" y="34290"/>
                    <a:pt x="1042670" y="46990"/>
                  </a:cubicBezTo>
                  <a:cubicBezTo>
                    <a:pt x="1057910" y="53340"/>
                    <a:pt x="1070610" y="63500"/>
                    <a:pt x="1071880" y="74930"/>
                  </a:cubicBezTo>
                  <a:cubicBezTo>
                    <a:pt x="1074420" y="86360"/>
                    <a:pt x="1065530" y="105410"/>
                    <a:pt x="1049020" y="116840"/>
                  </a:cubicBezTo>
                  <a:cubicBezTo>
                    <a:pt x="1008380" y="143510"/>
                    <a:pt x="811530" y="154940"/>
                    <a:pt x="764540" y="146050"/>
                  </a:cubicBezTo>
                  <a:cubicBezTo>
                    <a:pt x="748030" y="143510"/>
                    <a:pt x="739140" y="138430"/>
                    <a:pt x="734060" y="130810"/>
                  </a:cubicBezTo>
                  <a:cubicBezTo>
                    <a:pt x="727710" y="121920"/>
                    <a:pt x="725170" y="105410"/>
                    <a:pt x="728980" y="95250"/>
                  </a:cubicBezTo>
                  <a:cubicBezTo>
                    <a:pt x="732790" y="86360"/>
                    <a:pt x="740410" y="78740"/>
                    <a:pt x="755650" y="72390"/>
                  </a:cubicBezTo>
                  <a:cubicBezTo>
                    <a:pt x="797560" y="55880"/>
                    <a:pt x="986790" y="46990"/>
                    <a:pt x="1035050" y="64770"/>
                  </a:cubicBezTo>
                  <a:cubicBezTo>
                    <a:pt x="1055370" y="72390"/>
                    <a:pt x="1070610" y="85090"/>
                    <a:pt x="1071880" y="96520"/>
                  </a:cubicBezTo>
                  <a:cubicBezTo>
                    <a:pt x="1073150" y="109220"/>
                    <a:pt x="1060450" y="128270"/>
                    <a:pt x="1043940" y="137160"/>
                  </a:cubicBezTo>
                  <a:cubicBezTo>
                    <a:pt x="1013460" y="152400"/>
                    <a:pt x="911860" y="148590"/>
                    <a:pt x="878840" y="137160"/>
                  </a:cubicBezTo>
                  <a:cubicBezTo>
                    <a:pt x="862330" y="132080"/>
                    <a:pt x="849630" y="123190"/>
                    <a:pt x="844550" y="114300"/>
                  </a:cubicBezTo>
                  <a:cubicBezTo>
                    <a:pt x="840740" y="106680"/>
                    <a:pt x="840740" y="96520"/>
                    <a:pt x="844550" y="88900"/>
                  </a:cubicBezTo>
                  <a:cubicBezTo>
                    <a:pt x="848360" y="80010"/>
                    <a:pt x="855980" y="71120"/>
                    <a:pt x="869950" y="66040"/>
                  </a:cubicBezTo>
                  <a:cubicBezTo>
                    <a:pt x="901700" y="54610"/>
                    <a:pt x="1017270" y="57150"/>
                    <a:pt x="1052830" y="68580"/>
                  </a:cubicBezTo>
                  <a:cubicBezTo>
                    <a:pt x="1068070" y="74930"/>
                    <a:pt x="1080770" y="82550"/>
                    <a:pt x="1083310" y="92710"/>
                  </a:cubicBezTo>
                  <a:cubicBezTo>
                    <a:pt x="1085850" y="104140"/>
                    <a:pt x="1078230" y="124460"/>
                    <a:pt x="1064260" y="135890"/>
                  </a:cubicBezTo>
                  <a:cubicBezTo>
                    <a:pt x="1042670" y="152400"/>
                    <a:pt x="980440" y="154940"/>
                    <a:pt x="937260" y="157480"/>
                  </a:cubicBezTo>
                  <a:cubicBezTo>
                    <a:pt x="895350" y="160020"/>
                    <a:pt x="828040" y="165100"/>
                    <a:pt x="807720" y="151130"/>
                  </a:cubicBezTo>
                  <a:cubicBezTo>
                    <a:pt x="797560" y="143510"/>
                    <a:pt x="795020" y="129540"/>
                    <a:pt x="796290" y="119380"/>
                  </a:cubicBezTo>
                  <a:cubicBezTo>
                    <a:pt x="798830" y="109220"/>
                    <a:pt x="807720" y="96520"/>
                    <a:pt x="822960" y="90170"/>
                  </a:cubicBezTo>
                  <a:cubicBezTo>
                    <a:pt x="861060" y="72390"/>
                    <a:pt x="989330" y="82550"/>
                    <a:pt x="1049020" y="88900"/>
                  </a:cubicBezTo>
                  <a:cubicBezTo>
                    <a:pt x="1089660" y="93980"/>
                    <a:pt x="1131570" y="100330"/>
                    <a:pt x="1149350" y="113030"/>
                  </a:cubicBezTo>
                  <a:cubicBezTo>
                    <a:pt x="1158240" y="119380"/>
                    <a:pt x="1162050" y="127000"/>
                    <a:pt x="1162050" y="135890"/>
                  </a:cubicBezTo>
                  <a:cubicBezTo>
                    <a:pt x="1163320" y="146050"/>
                    <a:pt x="1159510" y="161290"/>
                    <a:pt x="1151890" y="168910"/>
                  </a:cubicBezTo>
                  <a:cubicBezTo>
                    <a:pt x="1144270" y="177800"/>
                    <a:pt x="1131570" y="180340"/>
                    <a:pt x="1112520" y="186690"/>
                  </a:cubicBezTo>
                  <a:cubicBezTo>
                    <a:pt x="1061720" y="200660"/>
                    <a:pt x="871220" y="243840"/>
                    <a:pt x="833120" y="224790"/>
                  </a:cubicBezTo>
                  <a:cubicBezTo>
                    <a:pt x="819150" y="217170"/>
                    <a:pt x="812800" y="199390"/>
                    <a:pt x="814070" y="187960"/>
                  </a:cubicBezTo>
                  <a:cubicBezTo>
                    <a:pt x="816610" y="176530"/>
                    <a:pt x="829310" y="165100"/>
                    <a:pt x="850900" y="156210"/>
                  </a:cubicBezTo>
                  <a:cubicBezTo>
                    <a:pt x="916940" y="130810"/>
                    <a:pt x="1266190" y="138430"/>
                    <a:pt x="1325880" y="153670"/>
                  </a:cubicBezTo>
                  <a:cubicBezTo>
                    <a:pt x="1341120" y="156210"/>
                    <a:pt x="1347470" y="160020"/>
                    <a:pt x="1352550" y="167640"/>
                  </a:cubicBezTo>
                  <a:cubicBezTo>
                    <a:pt x="1357630" y="173990"/>
                    <a:pt x="1360170" y="187960"/>
                    <a:pt x="1356360" y="196850"/>
                  </a:cubicBezTo>
                  <a:cubicBezTo>
                    <a:pt x="1352550" y="205740"/>
                    <a:pt x="1343660" y="212090"/>
                    <a:pt x="1325880" y="217170"/>
                  </a:cubicBezTo>
                  <a:cubicBezTo>
                    <a:pt x="1252220" y="241300"/>
                    <a:pt x="768350" y="236220"/>
                    <a:pt x="698500" y="223520"/>
                  </a:cubicBezTo>
                  <a:cubicBezTo>
                    <a:pt x="684530" y="220980"/>
                    <a:pt x="679450" y="219710"/>
                    <a:pt x="673100" y="214630"/>
                  </a:cubicBezTo>
                  <a:cubicBezTo>
                    <a:pt x="666750" y="208280"/>
                    <a:pt x="661670" y="198120"/>
                    <a:pt x="660400" y="190500"/>
                  </a:cubicBezTo>
                  <a:cubicBezTo>
                    <a:pt x="659130" y="181610"/>
                    <a:pt x="661670" y="170180"/>
                    <a:pt x="666750" y="163830"/>
                  </a:cubicBezTo>
                  <a:cubicBezTo>
                    <a:pt x="673100" y="154940"/>
                    <a:pt x="681990" y="151130"/>
                    <a:pt x="698500" y="147320"/>
                  </a:cubicBezTo>
                  <a:cubicBezTo>
                    <a:pt x="746760" y="134620"/>
                    <a:pt x="949960" y="134620"/>
                    <a:pt x="990600" y="148590"/>
                  </a:cubicBezTo>
                  <a:cubicBezTo>
                    <a:pt x="1003300" y="153670"/>
                    <a:pt x="1007110" y="158750"/>
                    <a:pt x="1012190" y="166370"/>
                  </a:cubicBezTo>
                  <a:cubicBezTo>
                    <a:pt x="1016000" y="173990"/>
                    <a:pt x="1017270" y="184150"/>
                    <a:pt x="1016000" y="193040"/>
                  </a:cubicBezTo>
                  <a:cubicBezTo>
                    <a:pt x="1014730" y="200660"/>
                    <a:pt x="1008380" y="210820"/>
                    <a:pt x="1002030" y="215900"/>
                  </a:cubicBezTo>
                  <a:cubicBezTo>
                    <a:pt x="994410" y="220980"/>
                    <a:pt x="975360" y="223520"/>
                    <a:pt x="975360" y="223520"/>
                  </a:cubicBezTo>
                </a:path>
              </a:pathLst>
            </a:custGeom>
            <a:solidFill>
              <a:srgbClr val="FDFBF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5" name="Group 155"/>
          <p:cNvGrpSpPr/>
          <p:nvPr/>
        </p:nvGrpSpPr>
        <p:grpSpPr>
          <a:xfrm>
            <a:off x="1172527" y="3903345"/>
            <a:ext cx="219075" cy="241935"/>
            <a:chOff x="0" y="0"/>
            <a:chExt cx="292100" cy="322580"/>
          </a:xfrm>
        </p:grpSpPr>
        <p:sp>
          <p:nvSpPr>
            <p:cNvPr id="156" name="Freeform 156"/>
            <p:cNvSpPr/>
            <p:nvPr/>
          </p:nvSpPr>
          <p:spPr>
            <a:xfrm>
              <a:off x="44450" y="41910"/>
              <a:ext cx="198120" cy="232410"/>
            </a:xfrm>
            <a:custGeom>
              <a:avLst/>
              <a:gdLst/>
              <a:ahLst/>
              <a:cxnLst/>
              <a:rect l="l" t="t" r="r" b="b"/>
              <a:pathLst>
                <a:path w="198120" h="232410">
                  <a:moveTo>
                    <a:pt x="107950" y="68580"/>
                  </a:moveTo>
                  <a:cubicBezTo>
                    <a:pt x="86360" y="194310"/>
                    <a:pt x="67310" y="203200"/>
                    <a:pt x="54610" y="201930"/>
                  </a:cubicBezTo>
                  <a:cubicBezTo>
                    <a:pt x="41910" y="200660"/>
                    <a:pt x="27940" y="186690"/>
                    <a:pt x="20320" y="171450"/>
                  </a:cubicBezTo>
                  <a:cubicBezTo>
                    <a:pt x="7620" y="146050"/>
                    <a:pt x="0" y="81280"/>
                    <a:pt x="7620" y="55880"/>
                  </a:cubicBezTo>
                  <a:cubicBezTo>
                    <a:pt x="12700" y="41910"/>
                    <a:pt x="22860" y="31750"/>
                    <a:pt x="33020" y="26670"/>
                  </a:cubicBezTo>
                  <a:cubicBezTo>
                    <a:pt x="41910" y="22860"/>
                    <a:pt x="54610" y="24130"/>
                    <a:pt x="63500" y="27940"/>
                  </a:cubicBezTo>
                  <a:cubicBezTo>
                    <a:pt x="72390" y="30480"/>
                    <a:pt x="86360" y="44450"/>
                    <a:pt x="85090" y="46990"/>
                  </a:cubicBezTo>
                  <a:cubicBezTo>
                    <a:pt x="83820" y="50800"/>
                    <a:pt x="26670" y="38100"/>
                    <a:pt x="26670" y="33020"/>
                  </a:cubicBezTo>
                  <a:cubicBezTo>
                    <a:pt x="26670" y="25400"/>
                    <a:pt x="118110" y="6350"/>
                    <a:pt x="147320" y="8890"/>
                  </a:cubicBezTo>
                  <a:cubicBezTo>
                    <a:pt x="166370" y="11430"/>
                    <a:pt x="182880" y="19050"/>
                    <a:pt x="190500" y="29210"/>
                  </a:cubicBezTo>
                  <a:cubicBezTo>
                    <a:pt x="196850" y="36830"/>
                    <a:pt x="198120" y="49530"/>
                    <a:pt x="195580" y="58420"/>
                  </a:cubicBezTo>
                  <a:cubicBezTo>
                    <a:pt x="194310" y="68580"/>
                    <a:pt x="189230" y="78740"/>
                    <a:pt x="180340" y="83820"/>
                  </a:cubicBezTo>
                  <a:cubicBezTo>
                    <a:pt x="166370" y="92710"/>
                    <a:pt x="121920" y="100330"/>
                    <a:pt x="113030" y="90170"/>
                  </a:cubicBezTo>
                  <a:cubicBezTo>
                    <a:pt x="105410" y="81280"/>
                    <a:pt x="124460" y="24130"/>
                    <a:pt x="133350" y="22860"/>
                  </a:cubicBezTo>
                  <a:cubicBezTo>
                    <a:pt x="139700" y="22860"/>
                    <a:pt x="151130" y="49530"/>
                    <a:pt x="156210" y="67310"/>
                  </a:cubicBezTo>
                  <a:cubicBezTo>
                    <a:pt x="161290" y="91440"/>
                    <a:pt x="160020" y="130810"/>
                    <a:pt x="157480" y="156210"/>
                  </a:cubicBezTo>
                  <a:cubicBezTo>
                    <a:pt x="154940" y="176530"/>
                    <a:pt x="153670" y="198120"/>
                    <a:pt x="143510" y="210820"/>
                  </a:cubicBezTo>
                  <a:cubicBezTo>
                    <a:pt x="135890" y="220980"/>
                    <a:pt x="123190" y="227330"/>
                    <a:pt x="110490" y="229870"/>
                  </a:cubicBezTo>
                  <a:cubicBezTo>
                    <a:pt x="99060" y="232410"/>
                    <a:pt x="83820" y="231140"/>
                    <a:pt x="72390" y="224790"/>
                  </a:cubicBezTo>
                  <a:cubicBezTo>
                    <a:pt x="57150" y="215900"/>
                    <a:pt x="36830" y="193040"/>
                    <a:pt x="33020" y="175260"/>
                  </a:cubicBezTo>
                  <a:cubicBezTo>
                    <a:pt x="29210" y="160020"/>
                    <a:pt x="33020" y="140970"/>
                    <a:pt x="41910" y="123190"/>
                  </a:cubicBezTo>
                  <a:cubicBezTo>
                    <a:pt x="55880" y="100330"/>
                    <a:pt x="93980" y="59690"/>
                    <a:pt x="116840" y="57150"/>
                  </a:cubicBezTo>
                  <a:cubicBezTo>
                    <a:pt x="134620" y="54610"/>
                    <a:pt x="156210" y="67310"/>
                    <a:pt x="165100" y="80010"/>
                  </a:cubicBezTo>
                  <a:cubicBezTo>
                    <a:pt x="173990" y="91440"/>
                    <a:pt x="180340" y="115570"/>
                    <a:pt x="172720" y="132080"/>
                  </a:cubicBezTo>
                  <a:cubicBezTo>
                    <a:pt x="162560" y="153670"/>
                    <a:pt x="107950" y="189230"/>
                    <a:pt x="83820" y="187960"/>
                  </a:cubicBezTo>
                  <a:cubicBezTo>
                    <a:pt x="66040" y="186690"/>
                    <a:pt x="45720" y="168910"/>
                    <a:pt x="40640" y="154940"/>
                  </a:cubicBezTo>
                  <a:cubicBezTo>
                    <a:pt x="36830" y="143510"/>
                    <a:pt x="43180" y="124460"/>
                    <a:pt x="49530" y="114300"/>
                  </a:cubicBezTo>
                  <a:cubicBezTo>
                    <a:pt x="55880" y="106680"/>
                    <a:pt x="64770" y="101600"/>
                    <a:pt x="73660" y="100330"/>
                  </a:cubicBezTo>
                  <a:cubicBezTo>
                    <a:pt x="85090" y="99060"/>
                    <a:pt x="105410" y="102870"/>
                    <a:pt x="114300" y="111760"/>
                  </a:cubicBezTo>
                  <a:cubicBezTo>
                    <a:pt x="123190" y="119380"/>
                    <a:pt x="129540" y="138430"/>
                    <a:pt x="127000" y="151130"/>
                  </a:cubicBezTo>
                  <a:cubicBezTo>
                    <a:pt x="125730" y="162560"/>
                    <a:pt x="113030" y="179070"/>
                    <a:pt x="101600" y="184150"/>
                  </a:cubicBezTo>
                  <a:cubicBezTo>
                    <a:pt x="91440" y="189230"/>
                    <a:pt x="71120" y="187960"/>
                    <a:pt x="60960" y="181610"/>
                  </a:cubicBezTo>
                  <a:cubicBezTo>
                    <a:pt x="50800" y="175260"/>
                    <a:pt x="40640" y="157480"/>
                    <a:pt x="39370" y="146050"/>
                  </a:cubicBezTo>
                  <a:cubicBezTo>
                    <a:pt x="38100" y="135890"/>
                    <a:pt x="40640" y="125730"/>
                    <a:pt x="46990" y="118110"/>
                  </a:cubicBezTo>
                  <a:cubicBezTo>
                    <a:pt x="54610" y="109220"/>
                    <a:pt x="76200" y="96520"/>
                    <a:pt x="83820" y="99060"/>
                  </a:cubicBezTo>
                  <a:cubicBezTo>
                    <a:pt x="90170" y="101600"/>
                    <a:pt x="86360" y="121920"/>
                    <a:pt x="93980" y="128270"/>
                  </a:cubicBezTo>
                  <a:cubicBezTo>
                    <a:pt x="102870" y="138430"/>
                    <a:pt x="139700" y="140970"/>
                    <a:pt x="139700" y="143510"/>
                  </a:cubicBezTo>
                  <a:cubicBezTo>
                    <a:pt x="138430" y="146050"/>
                    <a:pt x="107950" y="138430"/>
                    <a:pt x="96520" y="143510"/>
                  </a:cubicBezTo>
                  <a:cubicBezTo>
                    <a:pt x="85090" y="148590"/>
                    <a:pt x="76200" y="173990"/>
                    <a:pt x="71120" y="172720"/>
                  </a:cubicBezTo>
                  <a:cubicBezTo>
                    <a:pt x="60960" y="167640"/>
                    <a:pt x="67310" y="36830"/>
                    <a:pt x="90170" y="13970"/>
                  </a:cubicBezTo>
                  <a:cubicBezTo>
                    <a:pt x="105410" y="0"/>
                    <a:pt x="139700" y="5080"/>
                    <a:pt x="157480" y="8890"/>
                  </a:cubicBezTo>
                  <a:cubicBezTo>
                    <a:pt x="171450" y="12700"/>
                    <a:pt x="185420" y="19050"/>
                    <a:pt x="190500" y="29210"/>
                  </a:cubicBezTo>
                  <a:cubicBezTo>
                    <a:pt x="196850" y="39370"/>
                    <a:pt x="198120" y="58420"/>
                    <a:pt x="193040" y="68580"/>
                  </a:cubicBezTo>
                  <a:cubicBezTo>
                    <a:pt x="187960" y="78740"/>
                    <a:pt x="176530" y="86360"/>
                    <a:pt x="161290" y="92710"/>
                  </a:cubicBezTo>
                  <a:cubicBezTo>
                    <a:pt x="140970" y="100330"/>
                    <a:pt x="99060" y="101600"/>
                    <a:pt x="71120" y="99060"/>
                  </a:cubicBezTo>
                  <a:cubicBezTo>
                    <a:pt x="49530" y="97790"/>
                    <a:pt x="20320" y="95250"/>
                    <a:pt x="11430" y="86360"/>
                  </a:cubicBezTo>
                  <a:cubicBezTo>
                    <a:pt x="6350" y="81280"/>
                    <a:pt x="5080" y="73660"/>
                    <a:pt x="6350" y="66040"/>
                  </a:cubicBezTo>
                  <a:cubicBezTo>
                    <a:pt x="8890" y="55880"/>
                    <a:pt x="22860" y="33020"/>
                    <a:pt x="33020" y="26670"/>
                  </a:cubicBezTo>
                  <a:cubicBezTo>
                    <a:pt x="41910" y="22860"/>
                    <a:pt x="54610" y="24130"/>
                    <a:pt x="63500" y="27940"/>
                  </a:cubicBezTo>
                  <a:cubicBezTo>
                    <a:pt x="72390" y="30480"/>
                    <a:pt x="80010" y="35560"/>
                    <a:pt x="85090" y="46990"/>
                  </a:cubicBezTo>
                  <a:cubicBezTo>
                    <a:pt x="97790" y="69850"/>
                    <a:pt x="105410" y="146050"/>
                    <a:pt x="99060" y="171450"/>
                  </a:cubicBezTo>
                  <a:cubicBezTo>
                    <a:pt x="96520" y="182880"/>
                    <a:pt x="90170" y="189230"/>
                    <a:pt x="82550" y="194310"/>
                  </a:cubicBezTo>
                  <a:cubicBezTo>
                    <a:pt x="74930" y="199390"/>
                    <a:pt x="64770" y="204470"/>
                    <a:pt x="54610" y="201930"/>
                  </a:cubicBezTo>
                  <a:cubicBezTo>
                    <a:pt x="43180" y="199390"/>
                    <a:pt x="26670" y="186690"/>
                    <a:pt x="20320" y="171450"/>
                  </a:cubicBezTo>
                  <a:cubicBezTo>
                    <a:pt x="10160" y="144780"/>
                    <a:pt x="22860" y="72390"/>
                    <a:pt x="31750" y="48260"/>
                  </a:cubicBezTo>
                  <a:cubicBezTo>
                    <a:pt x="36830" y="36830"/>
                    <a:pt x="41910" y="30480"/>
                    <a:pt x="48260" y="25400"/>
                  </a:cubicBezTo>
                  <a:cubicBezTo>
                    <a:pt x="55880" y="21590"/>
                    <a:pt x="67310" y="19050"/>
                    <a:pt x="76200" y="20320"/>
                  </a:cubicBezTo>
                  <a:cubicBezTo>
                    <a:pt x="83820" y="21590"/>
                    <a:pt x="93980" y="26670"/>
                    <a:pt x="100330" y="33020"/>
                  </a:cubicBezTo>
                  <a:cubicBezTo>
                    <a:pt x="105410" y="41910"/>
                    <a:pt x="107950" y="68580"/>
                    <a:pt x="107950" y="68580"/>
                  </a:cubicBezTo>
                </a:path>
              </a:pathLst>
            </a:custGeom>
            <a:solidFill>
              <a:srgbClr val="FDFBF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7" name="Group 157"/>
          <p:cNvGrpSpPr/>
          <p:nvPr/>
        </p:nvGrpSpPr>
        <p:grpSpPr>
          <a:xfrm>
            <a:off x="1178242" y="3965258"/>
            <a:ext cx="354330" cy="227647"/>
            <a:chOff x="0" y="0"/>
            <a:chExt cx="472440" cy="303530"/>
          </a:xfrm>
        </p:grpSpPr>
        <p:sp>
          <p:nvSpPr>
            <p:cNvPr id="158" name="Freeform 158"/>
            <p:cNvSpPr/>
            <p:nvPr/>
          </p:nvSpPr>
          <p:spPr>
            <a:xfrm>
              <a:off x="49530" y="50800"/>
              <a:ext cx="381000" cy="201930"/>
            </a:xfrm>
            <a:custGeom>
              <a:avLst/>
              <a:gdLst/>
              <a:ahLst/>
              <a:cxnLst/>
              <a:rect l="l" t="t" r="r" b="b"/>
              <a:pathLst>
                <a:path w="381000" h="201930">
                  <a:moveTo>
                    <a:pt x="213360" y="0"/>
                  </a:moveTo>
                  <a:cubicBezTo>
                    <a:pt x="378460" y="25400"/>
                    <a:pt x="381000" y="53340"/>
                    <a:pt x="370840" y="69850"/>
                  </a:cubicBezTo>
                  <a:cubicBezTo>
                    <a:pt x="358140" y="92710"/>
                    <a:pt x="295910" y="107950"/>
                    <a:pt x="255270" y="118110"/>
                  </a:cubicBezTo>
                  <a:cubicBezTo>
                    <a:pt x="212090" y="128270"/>
                    <a:pt x="144780" y="142240"/>
                    <a:pt x="118110" y="128270"/>
                  </a:cubicBezTo>
                  <a:cubicBezTo>
                    <a:pt x="101600" y="119380"/>
                    <a:pt x="92710" y="99060"/>
                    <a:pt x="90170" y="83820"/>
                  </a:cubicBezTo>
                  <a:cubicBezTo>
                    <a:pt x="87630" y="68580"/>
                    <a:pt x="91440" y="45720"/>
                    <a:pt x="101600" y="35560"/>
                  </a:cubicBezTo>
                  <a:cubicBezTo>
                    <a:pt x="110490" y="26670"/>
                    <a:pt x="130810" y="24130"/>
                    <a:pt x="148590" y="25400"/>
                  </a:cubicBezTo>
                  <a:cubicBezTo>
                    <a:pt x="171450" y="25400"/>
                    <a:pt x="205740" y="39370"/>
                    <a:pt x="229870" y="46990"/>
                  </a:cubicBezTo>
                  <a:cubicBezTo>
                    <a:pt x="247650" y="54610"/>
                    <a:pt x="267970" y="58420"/>
                    <a:pt x="276860" y="69850"/>
                  </a:cubicBezTo>
                  <a:cubicBezTo>
                    <a:pt x="285750" y="78740"/>
                    <a:pt x="290830" y="95250"/>
                    <a:pt x="287020" y="106680"/>
                  </a:cubicBezTo>
                  <a:cubicBezTo>
                    <a:pt x="284480" y="119380"/>
                    <a:pt x="270510" y="133350"/>
                    <a:pt x="254000" y="139700"/>
                  </a:cubicBezTo>
                  <a:cubicBezTo>
                    <a:pt x="227330" y="149860"/>
                    <a:pt x="163830" y="124460"/>
                    <a:pt x="134620" y="137160"/>
                  </a:cubicBezTo>
                  <a:cubicBezTo>
                    <a:pt x="111760" y="147320"/>
                    <a:pt x="101600" y="180340"/>
                    <a:pt x="86360" y="190500"/>
                  </a:cubicBezTo>
                  <a:cubicBezTo>
                    <a:pt x="77470" y="198120"/>
                    <a:pt x="68580" y="201930"/>
                    <a:pt x="58420" y="200660"/>
                  </a:cubicBezTo>
                  <a:cubicBezTo>
                    <a:pt x="46990" y="199390"/>
                    <a:pt x="30480" y="191770"/>
                    <a:pt x="24130" y="181610"/>
                  </a:cubicBezTo>
                  <a:cubicBezTo>
                    <a:pt x="17780" y="170180"/>
                    <a:pt x="29210" y="148590"/>
                    <a:pt x="25400" y="133350"/>
                  </a:cubicBezTo>
                  <a:cubicBezTo>
                    <a:pt x="21590" y="118110"/>
                    <a:pt x="1270" y="106680"/>
                    <a:pt x="1270" y="92710"/>
                  </a:cubicBezTo>
                  <a:cubicBezTo>
                    <a:pt x="1270" y="77470"/>
                    <a:pt x="13970" y="52070"/>
                    <a:pt x="26670" y="46990"/>
                  </a:cubicBezTo>
                  <a:cubicBezTo>
                    <a:pt x="38100" y="41910"/>
                    <a:pt x="67310" y="49530"/>
                    <a:pt x="76200" y="58420"/>
                  </a:cubicBezTo>
                  <a:cubicBezTo>
                    <a:pt x="85090" y="67310"/>
                    <a:pt x="87630" y="86360"/>
                    <a:pt x="85090" y="97790"/>
                  </a:cubicBezTo>
                  <a:cubicBezTo>
                    <a:pt x="81280" y="109220"/>
                    <a:pt x="68580" y="123190"/>
                    <a:pt x="57150" y="127000"/>
                  </a:cubicBezTo>
                  <a:cubicBezTo>
                    <a:pt x="43180" y="129540"/>
                    <a:pt x="15240" y="120650"/>
                    <a:pt x="7620" y="109220"/>
                  </a:cubicBezTo>
                  <a:cubicBezTo>
                    <a:pt x="0" y="97790"/>
                    <a:pt x="2540" y="68580"/>
                    <a:pt x="11430" y="58420"/>
                  </a:cubicBezTo>
                  <a:cubicBezTo>
                    <a:pt x="20320" y="48260"/>
                    <a:pt x="48260" y="40640"/>
                    <a:pt x="62230" y="46990"/>
                  </a:cubicBezTo>
                  <a:cubicBezTo>
                    <a:pt x="81280" y="57150"/>
                    <a:pt x="95250" y="115570"/>
                    <a:pt x="99060" y="140970"/>
                  </a:cubicBezTo>
                  <a:cubicBezTo>
                    <a:pt x="100330" y="157480"/>
                    <a:pt x="101600" y="173990"/>
                    <a:pt x="93980" y="184150"/>
                  </a:cubicBezTo>
                  <a:cubicBezTo>
                    <a:pt x="87630" y="193040"/>
                    <a:pt x="69850" y="200660"/>
                    <a:pt x="58420" y="200660"/>
                  </a:cubicBezTo>
                  <a:cubicBezTo>
                    <a:pt x="46990" y="200660"/>
                    <a:pt x="30480" y="191770"/>
                    <a:pt x="24130" y="181610"/>
                  </a:cubicBezTo>
                  <a:cubicBezTo>
                    <a:pt x="17780" y="171450"/>
                    <a:pt x="16510" y="156210"/>
                    <a:pt x="20320" y="142240"/>
                  </a:cubicBezTo>
                  <a:cubicBezTo>
                    <a:pt x="27940" y="119380"/>
                    <a:pt x="67310" y="82550"/>
                    <a:pt x="88900" y="64770"/>
                  </a:cubicBezTo>
                  <a:cubicBezTo>
                    <a:pt x="102870" y="53340"/>
                    <a:pt x="114300" y="45720"/>
                    <a:pt x="129540" y="41910"/>
                  </a:cubicBezTo>
                  <a:cubicBezTo>
                    <a:pt x="144780" y="36830"/>
                    <a:pt x="160020" y="36830"/>
                    <a:pt x="179070" y="38100"/>
                  </a:cubicBezTo>
                  <a:cubicBezTo>
                    <a:pt x="205740" y="40640"/>
                    <a:pt x="251460" y="50800"/>
                    <a:pt x="269240" y="63500"/>
                  </a:cubicBezTo>
                  <a:cubicBezTo>
                    <a:pt x="279400" y="69850"/>
                    <a:pt x="284480" y="77470"/>
                    <a:pt x="287020" y="86360"/>
                  </a:cubicBezTo>
                  <a:cubicBezTo>
                    <a:pt x="289560" y="97790"/>
                    <a:pt x="285750" y="115570"/>
                    <a:pt x="279400" y="124460"/>
                  </a:cubicBezTo>
                  <a:cubicBezTo>
                    <a:pt x="271780" y="133350"/>
                    <a:pt x="259080" y="139700"/>
                    <a:pt x="243840" y="139700"/>
                  </a:cubicBezTo>
                  <a:cubicBezTo>
                    <a:pt x="217170" y="140970"/>
                    <a:pt x="140970" y="116840"/>
                    <a:pt x="138430" y="102870"/>
                  </a:cubicBezTo>
                  <a:cubicBezTo>
                    <a:pt x="135890" y="93980"/>
                    <a:pt x="171450" y="80010"/>
                    <a:pt x="170180" y="72390"/>
                  </a:cubicBezTo>
                  <a:cubicBezTo>
                    <a:pt x="167640" y="66040"/>
                    <a:pt x="129540" y="64770"/>
                    <a:pt x="130810" y="60960"/>
                  </a:cubicBezTo>
                  <a:cubicBezTo>
                    <a:pt x="130810" y="49530"/>
                    <a:pt x="306070" y="1270"/>
                    <a:pt x="322580" y="19050"/>
                  </a:cubicBezTo>
                  <a:cubicBezTo>
                    <a:pt x="331470" y="27940"/>
                    <a:pt x="321310" y="67310"/>
                    <a:pt x="306070" y="77470"/>
                  </a:cubicBezTo>
                  <a:cubicBezTo>
                    <a:pt x="284480" y="91440"/>
                    <a:pt x="205740" y="83820"/>
                    <a:pt x="187960" y="67310"/>
                  </a:cubicBezTo>
                  <a:cubicBezTo>
                    <a:pt x="176530" y="58420"/>
                    <a:pt x="172720" y="35560"/>
                    <a:pt x="176530" y="24130"/>
                  </a:cubicBezTo>
                  <a:cubicBezTo>
                    <a:pt x="181610" y="12700"/>
                    <a:pt x="213360" y="0"/>
                    <a:pt x="213360" y="0"/>
                  </a:cubicBezTo>
                </a:path>
              </a:pathLst>
            </a:custGeom>
            <a:solidFill>
              <a:srgbClr val="FDFBF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9" name="Group 159"/>
          <p:cNvGrpSpPr/>
          <p:nvPr/>
        </p:nvGrpSpPr>
        <p:grpSpPr>
          <a:xfrm>
            <a:off x="1358265" y="3941445"/>
            <a:ext cx="466725" cy="194310"/>
            <a:chOff x="0" y="0"/>
            <a:chExt cx="622300" cy="259080"/>
          </a:xfrm>
        </p:grpSpPr>
        <p:sp>
          <p:nvSpPr>
            <p:cNvPr id="160" name="Freeform 160"/>
            <p:cNvSpPr/>
            <p:nvPr/>
          </p:nvSpPr>
          <p:spPr>
            <a:xfrm>
              <a:off x="48260" y="50800"/>
              <a:ext cx="527050" cy="179070"/>
            </a:xfrm>
            <a:custGeom>
              <a:avLst/>
              <a:gdLst/>
              <a:ahLst/>
              <a:cxnLst/>
              <a:rect l="l" t="t" r="r" b="b"/>
              <a:pathLst>
                <a:path w="527050" h="179070">
                  <a:moveTo>
                    <a:pt x="212090" y="0"/>
                  </a:moveTo>
                  <a:cubicBezTo>
                    <a:pt x="267970" y="5080"/>
                    <a:pt x="306070" y="16510"/>
                    <a:pt x="312420" y="30480"/>
                  </a:cubicBezTo>
                  <a:cubicBezTo>
                    <a:pt x="316230" y="41910"/>
                    <a:pt x="312420" y="59690"/>
                    <a:pt x="299720" y="71120"/>
                  </a:cubicBezTo>
                  <a:cubicBezTo>
                    <a:pt x="275590" y="93980"/>
                    <a:pt x="125730" y="124460"/>
                    <a:pt x="119380" y="111760"/>
                  </a:cubicBezTo>
                  <a:cubicBezTo>
                    <a:pt x="114300" y="104140"/>
                    <a:pt x="156210" y="60960"/>
                    <a:pt x="177800" y="50800"/>
                  </a:cubicBezTo>
                  <a:cubicBezTo>
                    <a:pt x="193040" y="44450"/>
                    <a:pt x="212090" y="44450"/>
                    <a:pt x="227330" y="48260"/>
                  </a:cubicBezTo>
                  <a:cubicBezTo>
                    <a:pt x="242570" y="52070"/>
                    <a:pt x="262890" y="60960"/>
                    <a:pt x="267970" y="73660"/>
                  </a:cubicBezTo>
                  <a:cubicBezTo>
                    <a:pt x="273050" y="86360"/>
                    <a:pt x="266700" y="111760"/>
                    <a:pt x="259080" y="121920"/>
                  </a:cubicBezTo>
                  <a:cubicBezTo>
                    <a:pt x="252730" y="129540"/>
                    <a:pt x="245110" y="130810"/>
                    <a:pt x="231140" y="133350"/>
                  </a:cubicBezTo>
                  <a:cubicBezTo>
                    <a:pt x="198120" y="139700"/>
                    <a:pt x="83820" y="146050"/>
                    <a:pt x="53340" y="129540"/>
                  </a:cubicBezTo>
                  <a:cubicBezTo>
                    <a:pt x="39370" y="121920"/>
                    <a:pt x="31750" y="109220"/>
                    <a:pt x="30480" y="96520"/>
                  </a:cubicBezTo>
                  <a:cubicBezTo>
                    <a:pt x="29210" y="85090"/>
                    <a:pt x="33020" y="68580"/>
                    <a:pt x="45720" y="59690"/>
                  </a:cubicBezTo>
                  <a:cubicBezTo>
                    <a:pt x="74930" y="38100"/>
                    <a:pt x="203200" y="54610"/>
                    <a:pt x="260350" y="45720"/>
                  </a:cubicBezTo>
                  <a:cubicBezTo>
                    <a:pt x="298450" y="40640"/>
                    <a:pt x="322580" y="26670"/>
                    <a:pt x="353060" y="25400"/>
                  </a:cubicBezTo>
                  <a:cubicBezTo>
                    <a:pt x="383540" y="22860"/>
                    <a:pt x="429260" y="22860"/>
                    <a:pt x="445770" y="35560"/>
                  </a:cubicBezTo>
                  <a:cubicBezTo>
                    <a:pt x="455930" y="43180"/>
                    <a:pt x="459740" y="60960"/>
                    <a:pt x="459740" y="71120"/>
                  </a:cubicBezTo>
                  <a:cubicBezTo>
                    <a:pt x="458470" y="81280"/>
                    <a:pt x="455930" y="90170"/>
                    <a:pt x="445770" y="97790"/>
                  </a:cubicBezTo>
                  <a:cubicBezTo>
                    <a:pt x="420370" y="119380"/>
                    <a:pt x="302260" y="149860"/>
                    <a:pt x="269240" y="149860"/>
                  </a:cubicBezTo>
                  <a:cubicBezTo>
                    <a:pt x="255270" y="149860"/>
                    <a:pt x="247650" y="149860"/>
                    <a:pt x="241300" y="142240"/>
                  </a:cubicBezTo>
                  <a:cubicBezTo>
                    <a:pt x="231140" y="134620"/>
                    <a:pt x="222250" y="111760"/>
                    <a:pt x="224790" y="99060"/>
                  </a:cubicBezTo>
                  <a:cubicBezTo>
                    <a:pt x="226060" y="87630"/>
                    <a:pt x="238760" y="73660"/>
                    <a:pt x="250190" y="71120"/>
                  </a:cubicBezTo>
                  <a:cubicBezTo>
                    <a:pt x="261620" y="67310"/>
                    <a:pt x="271780" y="78740"/>
                    <a:pt x="289560" y="80010"/>
                  </a:cubicBezTo>
                  <a:cubicBezTo>
                    <a:pt x="330200" y="81280"/>
                    <a:pt x="444500" y="41910"/>
                    <a:pt x="483870" y="50800"/>
                  </a:cubicBezTo>
                  <a:cubicBezTo>
                    <a:pt x="502920" y="54610"/>
                    <a:pt x="518160" y="64770"/>
                    <a:pt x="521970" y="76200"/>
                  </a:cubicBezTo>
                  <a:cubicBezTo>
                    <a:pt x="527050" y="87630"/>
                    <a:pt x="527050" y="109220"/>
                    <a:pt x="513080" y="121920"/>
                  </a:cubicBezTo>
                  <a:cubicBezTo>
                    <a:pt x="467360" y="161290"/>
                    <a:pt x="115570" y="179070"/>
                    <a:pt x="45720" y="157480"/>
                  </a:cubicBezTo>
                  <a:cubicBezTo>
                    <a:pt x="22860" y="151130"/>
                    <a:pt x="8890" y="138430"/>
                    <a:pt x="3810" y="125730"/>
                  </a:cubicBezTo>
                  <a:cubicBezTo>
                    <a:pt x="0" y="114300"/>
                    <a:pt x="5080" y="95250"/>
                    <a:pt x="12700" y="86360"/>
                  </a:cubicBezTo>
                  <a:cubicBezTo>
                    <a:pt x="20320" y="77470"/>
                    <a:pt x="38100" y="68580"/>
                    <a:pt x="50800" y="71120"/>
                  </a:cubicBezTo>
                  <a:cubicBezTo>
                    <a:pt x="64770" y="73660"/>
                    <a:pt x="85090" y="93980"/>
                    <a:pt x="88900" y="106680"/>
                  </a:cubicBezTo>
                  <a:cubicBezTo>
                    <a:pt x="91440" y="119380"/>
                    <a:pt x="85090" y="138430"/>
                    <a:pt x="76200" y="146050"/>
                  </a:cubicBezTo>
                  <a:cubicBezTo>
                    <a:pt x="64770" y="154940"/>
                    <a:pt x="35560" y="157480"/>
                    <a:pt x="22860" y="151130"/>
                  </a:cubicBezTo>
                  <a:cubicBezTo>
                    <a:pt x="12700" y="146050"/>
                    <a:pt x="2540" y="128270"/>
                    <a:pt x="2540" y="116840"/>
                  </a:cubicBezTo>
                  <a:cubicBezTo>
                    <a:pt x="2540" y="102870"/>
                    <a:pt x="15240" y="82550"/>
                    <a:pt x="31750" y="73660"/>
                  </a:cubicBezTo>
                  <a:cubicBezTo>
                    <a:pt x="60960" y="57150"/>
                    <a:pt x="135890" y="74930"/>
                    <a:pt x="180340" y="71120"/>
                  </a:cubicBezTo>
                  <a:cubicBezTo>
                    <a:pt x="215900" y="67310"/>
                    <a:pt x="237490" y="55880"/>
                    <a:pt x="275590" y="52070"/>
                  </a:cubicBezTo>
                  <a:cubicBezTo>
                    <a:pt x="334010" y="45720"/>
                    <a:pt x="455930" y="38100"/>
                    <a:pt x="492760" y="52070"/>
                  </a:cubicBezTo>
                  <a:cubicBezTo>
                    <a:pt x="509270" y="57150"/>
                    <a:pt x="518160" y="64770"/>
                    <a:pt x="521970" y="76200"/>
                  </a:cubicBezTo>
                  <a:cubicBezTo>
                    <a:pt x="527050" y="87630"/>
                    <a:pt x="524510" y="110490"/>
                    <a:pt x="513080" y="121920"/>
                  </a:cubicBezTo>
                  <a:cubicBezTo>
                    <a:pt x="487680" y="146050"/>
                    <a:pt x="375920" y="154940"/>
                    <a:pt x="323850" y="154940"/>
                  </a:cubicBezTo>
                  <a:cubicBezTo>
                    <a:pt x="288290" y="153670"/>
                    <a:pt x="247650" y="148590"/>
                    <a:pt x="233680" y="135890"/>
                  </a:cubicBezTo>
                  <a:cubicBezTo>
                    <a:pt x="224790" y="129540"/>
                    <a:pt x="222250" y="118110"/>
                    <a:pt x="223520" y="109220"/>
                  </a:cubicBezTo>
                  <a:cubicBezTo>
                    <a:pt x="223520" y="97790"/>
                    <a:pt x="228600" y="85090"/>
                    <a:pt x="241300" y="74930"/>
                  </a:cubicBezTo>
                  <a:cubicBezTo>
                    <a:pt x="269240" y="53340"/>
                    <a:pt x="383540" y="22860"/>
                    <a:pt x="417830" y="24130"/>
                  </a:cubicBezTo>
                  <a:cubicBezTo>
                    <a:pt x="430530" y="25400"/>
                    <a:pt x="438150" y="29210"/>
                    <a:pt x="445770" y="35560"/>
                  </a:cubicBezTo>
                  <a:cubicBezTo>
                    <a:pt x="452120" y="41910"/>
                    <a:pt x="458470" y="52070"/>
                    <a:pt x="459740" y="60960"/>
                  </a:cubicBezTo>
                  <a:cubicBezTo>
                    <a:pt x="461010" y="71120"/>
                    <a:pt x="457200" y="82550"/>
                    <a:pt x="452120" y="90170"/>
                  </a:cubicBezTo>
                  <a:cubicBezTo>
                    <a:pt x="447040" y="97790"/>
                    <a:pt x="440690" y="102870"/>
                    <a:pt x="427990" y="107950"/>
                  </a:cubicBezTo>
                  <a:cubicBezTo>
                    <a:pt x="394970" y="119380"/>
                    <a:pt x="303530" y="124460"/>
                    <a:pt x="240030" y="128270"/>
                  </a:cubicBezTo>
                  <a:cubicBezTo>
                    <a:pt x="177800" y="132080"/>
                    <a:pt x="83820" y="143510"/>
                    <a:pt x="53340" y="129540"/>
                  </a:cubicBezTo>
                  <a:cubicBezTo>
                    <a:pt x="41910" y="124460"/>
                    <a:pt x="36830" y="115570"/>
                    <a:pt x="33020" y="106680"/>
                  </a:cubicBezTo>
                  <a:cubicBezTo>
                    <a:pt x="30480" y="97790"/>
                    <a:pt x="27940" y="85090"/>
                    <a:pt x="33020" y="76200"/>
                  </a:cubicBezTo>
                  <a:cubicBezTo>
                    <a:pt x="40640" y="63500"/>
                    <a:pt x="64770" y="49530"/>
                    <a:pt x="90170" y="44450"/>
                  </a:cubicBezTo>
                  <a:cubicBezTo>
                    <a:pt x="128270" y="34290"/>
                    <a:pt x="218440" y="36830"/>
                    <a:pt x="247650" y="52070"/>
                  </a:cubicBezTo>
                  <a:cubicBezTo>
                    <a:pt x="261620" y="59690"/>
                    <a:pt x="269240" y="72390"/>
                    <a:pt x="271780" y="83820"/>
                  </a:cubicBezTo>
                  <a:cubicBezTo>
                    <a:pt x="273050" y="95250"/>
                    <a:pt x="270510" y="111760"/>
                    <a:pt x="259080" y="121920"/>
                  </a:cubicBezTo>
                  <a:cubicBezTo>
                    <a:pt x="237490" y="138430"/>
                    <a:pt x="149860" y="139700"/>
                    <a:pt x="119380" y="135890"/>
                  </a:cubicBezTo>
                  <a:cubicBezTo>
                    <a:pt x="102870" y="134620"/>
                    <a:pt x="91440" y="132080"/>
                    <a:pt x="82550" y="124460"/>
                  </a:cubicBezTo>
                  <a:cubicBezTo>
                    <a:pt x="72390" y="116840"/>
                    <a:pt x="60960" y="100330"/>
                    <a:pt x="60960" y="86360"/>
                  </a:cubicBezTo>
                  <a:cubicBezTo>
                    <a:pt x="60960" y="71120"/>
                    <a:pt x="69850" y="52070"/>
                    <a:pt x="83820" y="39370"/>
                  </a:cubicBezTo>
                  <a:cubicBezTo>
                    <a:pt x="102870" y="22860"/>
                    <a:pt x="147320" y="12700"/>
                    <a:pt x="177800" y="8890"/>
                  </a:cubicBezTo>
                  <a:cubicBezTo>
                    <a:pt x="205740" y="6350"/>
                    <a:pt x="250190" y="3810"/>
                    <a:pt x="260350" y="17780"/>
                  </a:cubicBezTo>
                  <a:cubicBezTo>
                    <a:pt x="269240" y="30480"/>
                    <a:pt x="260350" y="69850"/>
                    <a:pt x="248920" y="78740"/>
                  </a:cubicBezTo>
                  <a:cubicBezTo>
                    <a:pt x="240030" y="86360"/>
                    <a:pt x="215900" y="82550"/>
                    <a:pt x="203200" y="77470"/>
                  </a:cubicBezTo>
                  <a:cubicBezTo>
                    <a:pt x="191770" y="73660"/>
                    <a:pt x="179070" y="63500"/>
                    <a:pt x="175260" y="53340"/>
                  </a:cubicBezTo>
                  <a:cubicBezTo>
                    <a:pt x="171450" y="43180"/>
                    <a:pt x="173990" y="26670"/>
                    <a:pt x="180340" y="17780"/>
                  </a:cubicBezTo>
                  <a:cubicBezTo>
                    <a:pt x="186690" y="8890"/>
                    <a:pt x="212090" y="0"/>
                    <a:pt x="212090" y="0"/>
                  </a:cubicBezTo>
                </a:path>
              </a:pathLst>
            </a:custGeom>
            <a:solidFill>
              <a:srgbClr val="FDFBF6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61" name="Group 161"/>
          <p:cNvGrpSpPr/>
          <p:nvPr/>
        </p:nvGrpSpPr>
        <p:grpSpPr>
          <a:xfrm>
            <a:off x="2167890" y="5674042"/>
            <a:ext cx="128588" cy="124777"/>
            <a:chOff x="0" y="0"/>
            <a:chExt cx="171450" cy="166370"/>
          </a:xfrm>
        </p:grpSpPr>
        <p:sp>
          <p:nvSpPr>
            <p:cNvPr id="162" name="Freeform 162"/>
            <p:cNvSpPr/>
            <p:nvPr/>
          </p:nvSpPr>
          <p:spPr>
            <a:xfrm>
              <a:off x="44450" y="43180"/>
              <a:ext cx="74930" cy="77470"/>
            </a:xfrm>
            <a:custGeom>
              <a:avLst/>
              <a:gdLst/>
              <a:ahLst/>
              <a:cxnLst/>
              <a:rect l="l" t="t" r="r" b="b"/>
              <a:pathLst>
                <a:path w="74930" h="77470">
                  <a:moveTo>
                    <a:pt x="74930" y="26670"/>
                  </a:moveTo>
                  <a:cubicBezTo>
                    <a:pt x="43180" y="77470"/>
                    <a:pt x="12700" y="68580"/>
                    <a:pt x="6350" y="57150"/>
                  </a:cubicBezTo>
                  <a:cubicBezTo>
                    <a:pt x="0" y="46990"/>
                    <a:pt x="6350" y="15240"/>
                    <a:pt x="15240" y="762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63" name="Group 163"/>
          <p:cNvGrpSpPr/>
          <p:nvPr/>
        </p:nvGrpSpPr>
        <p:grpSpPr>
          <a:xfrm>
            <a:off x="1702117" y="5433060"/>
            <a:ext cx="300038" cy="173355"/>
            <a:chOff x="0" y="0"/>
            <a:chExt cx="400050" cy="231140"/>
          </a:xfrm>
        </p:grpSpPr>
        <p:sp>
          <p:nvSpPr>
            <p:cNvPr id="164" name="Freeform 164"/>
            <p:cNvSpPr/>
            <p:nvPr/>
          </p:nvSpPr>
          <p:spPr>
            <a:xfrm>
              <a:off x="44450" y="50800"/>
              <a:ext cx="306070" cy="144780"/>
            </a:xfrm>
            <a:custGeom>
              <a:avLst/>
              <a:gdLst/>
              <a:ahLst/>
              <a:cxnLst/>
              <a:rect l="l" t="t" r="r" b="b"/>
              <a:pathLst>
                <a:path w="306070" h="144780">
                  <a:moveTo>
                    <a:pt x="58420" y="0"/>
                  </a:moveTo>
                  <a:cubicBezTo>
                    <a:pt x="191770" y="52070"/>
                    <a:pt x="248920" y="38100"/>
                    <a:pt x="273050" y="50800"/>
                  </a:cubicBezTo>
                  <a:cubicBezTo>
                    <a:pt x="289560" y="59690"/>
                    <a:pt x="300990" y="73660"/>
                    <a:pt x="303530" y="86360"/>
                  </a:cubicBezTo>
                  <a:cubicBezTo>
                    <a:pt x="306070" y="95250"/>
                    <a:pt x="300990" y="106680"/>
                    <a:pt x="295910" y="113030"/>
                  </a:cubicBezTo>
                  <a:cubicBezTo>
                    <a:pt x="290830" y="120650"/>
                    <a:pt x="284480" y="125730"/>
                    <a:pt x="273050" y="129540"/>
                  </a:cubicBezTo>
                  <a:cubicBezTo>
                    <a:pt x="240030" y="139700"/>
                    <a:pt x="119380" y="144780"/>
                    <a:pt x="85090" y="129540"/>
                  </a:cubicBezTo>
                  <a:cubicBezTo>
                    <a:pt x="67310" y="121920"/>
                    <a:pt x="55880" y="107950"/>
                    <a:pt x="54610" y="95250"/>
                  </a:cubicBezTo>
                  <a:cubicBezTo>
                    <a:pt x="52070" y="82550"/>
                    <a:pt x="62230" y="64770"/>
                    <a:pt x="74930" y="54610"/>
                  </a:cubicBezTo>
                  <a:cubicBezTo>
                    <a:pt x="96520" y="38100"/>
                    <a:pt x="163830" y="29210"/>
                    <a:pt x="189230" y="34290"/>
                  </a:cubicBezTo>
                  <a:cubicBezTo>
                    <a:pt x="204470" y="36830"/>
                    <a:pt x="215900" y="44450"/>
                    <a:pt x="220980" y="54610"/>
                  </a:cubicBezTo>
                  <a:cubicBezTo>
                    <a:pt x="227330" y="63500"/>
                    <a:pt x="227330" y="82550"/>
                    <a:pt x="222250" y="92710"/>
                  </a:cubicBezTo>
                  <a:cubicBezTo>
                    <a:pt x="218440" y="101600"/>
                    <a:pt x="207010" y="110490"/>
                    <a:pt x="193040" y="114300"/>
                  </a:cubicBezTo>
                  <a:cubicBezTo>
                    <a:pt x="163830" y="123190"/>
                    <a:pt x="80010" y="113030"/>
                    <a:pt x="49530" y="100330"/>
                  </a:cubicBezTo>
                  <a:cubicBezTo>
                    <a:pt x="33020" y="93980"/>
                    <a:pt x="19050" y="85090"/>
                    <a:pt x="13970" y="73660"/>
                  </a:cubicBezTo>
                  <a:cubicBezTo>
                    <a:pt x="10160" y="66040"/>
                    <a:pt x="11430" y="54610"/>
                    <a:pt x="15240" y="46990"/>
                  </a:cubicBezTo>
                  <a:cubicBezTo>
                    <a:pt x="17780" y="38100"/>
                    <a:pt x="22860" y="31750"/>
                    <a:pt x="34290" y="26670"/>
                  </a:cubicBezTo>
                  <a:cubicBezTo>
                    <a:pt x="68580" y="11430"/>
                    <a:pt x="240030" y="5080"/>
                    <a:pt x="278130" y="20320"/>
                  </a:cubicBezTo>
                  <a:cubicBezTo>
                    <a:pt x="293370" y="26670"/>
                    <a:pt x="299720" y="36830"/>
                    <a:pt x="303530" y="45720"/>
                  </a:cubicBezTo>
                  <a:cubicBezTo>
                    <a:pt x="306070" y="53340"/>
                    <a:pt x="306070" y="63500"/>
                    <a:pt x="302260" y="69850"/>
                  </a:cubicBezTo>
                  <a:cubicBezTo>
                    <a:pt x="295910" y="80010"/>
                    <a:pt x="274320" y="95250"/>
                    <a:pt x="262890" y="93980"/>
                  </a:cubicBezTo>
                  <a:cubicBezTo>
                    <a:pt x="250190" y="92710"/>
                    <a:pt x="232410" y="74930"/>
                    <a:pt x="228600" y="62230"/>
                  </a:cubicBezTo>
                  <a:cubicBezTo>
                    <a:pt x="226060" y="52070"/>
                    <a:pt x="232410" y="35560"/>
                    <a:pt x="240030" y="29210"/>
                  </a:cubicBezTo>
                  <a:cubicBezTo>
                    <a:pt x="248920" y="21590"/>
                    <a:pt x="275590" y="17780"/>
                    <a:pt x="285750" y="24130"/>
                  </a:cubicBezTo>
                  <a:cubicBezTo>
                    <a:pt x="295910" y="27940"/>
                    <a:pt x="304800" y="43180"/>
                    <a:pt x="304800" y="54610"/>
                  </a:cubicBezTo>
                  <a:cubicBezTo>
                    <a:pt x="304800" y="66040"/>
                    <a:pt x="295910" y="82550"/>
                    <a:pt x="279400" y="92710"/>
                  </a:cubicBezTo>
                  <a:cubicBezTo>
                    <a:pt x="242570" y="113030"/>
                    <a:pt x="87630" y="107950"/>
                    <a:pt x="49530" y="100330"/>
                  </a:cubicBezTo>
                  <a:cubicBezTo>
                    <a:pt x="36830" y="97790"/>
                    <a:pt x="30480" y="96520"/>
                    <a:pt x="24130" y="90170"/>
                  </a:cubicBezTo>
                  <a:cubicBezTo>
                    <a:pt x="17780" y="83820"/>
                    <a:pt x="12700" y="73660"/>
                    <a:pt x="11430" y="64770"/>
                  </a:cubicBezTo>
                  <a:cubicBezTo>
                    <a:pt x="11430" y="55880"/>
                    <a:pt x="13970" y="45720"/>
                    <a:pt x="19050" y="38100"/>
                  </a:cubicBezTo>
                  <a:cubicBezTo>
                    <a:pt x="24130" y="31750"/>
                    <a:pt x="30480" y="26670"/>
                    <a:pt x="43180" y="22860"/>
                  </a:cubicBezTo>
                  <a:cubicBezTo>
                    <a:pt x="71120" y="16510"/>
                    <a:pt x="170180" y="21590"/>
                    <a:pt x="199390" y="35560"/>
                  </a:cubicBezTo>
                  <a:cubicBezTo>
                    <a:pt x="213360" y="43180"/>
                    <a:pt x="222250" y="53340"/>
                    <a:pt x="224790" y="63500"/>
                  </a:cubicBezTo>
                  <a:cubicBezTo>
                    <a:pt x="228600" y="72390"/>
                    <a:pt x="226060" y="83820"/>
                    <a:pt x="222250" y="92710"/>
                  </a:cubicBezTo>
                  <a:cubicBezTo>
                    <a:pt x="218440" y="100330"/>
                    <a:pt x="213360" y="106680"/>
                    <a:pt x="201930" y="111760"/>
                  </a:cubicBezTo>
                  <a:cubicBezTo>
                    <a:pt x="177800" y="123190"/>
                    <a:pt x="99060" y="138430"/>
                    <a:pt x="74930" y="125730"/>
                  </a:cubicBezTo>
                  <a:cubicBezTo>
                    <a:pt x="60960" y="118110"/>
                    <a:pt x="52070" y="97790"/>
                    <a:pt x="54610" y="85090"/>
                  </a:cubicBezTo>
                  <a:cubicBezTo>
                    <a:pt x="55880" y="72390"/>
                    <a:pt x="67310" y="58420"/>
                    <a:pt x="85090" y="50800"/>
                  </a:cubicBezTo>
                  <a:cubicBezTo>
                    <a:pt x="119380" y="35560"/>
                    <a:pt x="238760" y="35560"/>
                    <a:pt x="273050" y="50800"/>
                  </a:cubicBezTo>
                  <a:cubicBezTo>
                    <a:pt x="290830" y="58420"/>
                    <a:pt x="300990" y="73660"/>
                    <a:pt x="303530" y="86360"/>
                  </a:cubicBezTo>
                  <a:cubicBezTo>
                    <a:pt x="306070" y="95250"/>
                    <a:pt x="300990" y="106680"/>
                    <a:pt x="295910" y="113030"/>
                  </a:cubicBezTo>
                  <a:cubicBezTo>
                    <a:pt x="290830" y="120650"/>
                    <a:pt x="284480" y="127000"/>
                    <a:pt x="273050" y="129540"/>
                  </a:cubicBezTo>
                  <a:cubicBezTo>
                    <a:pt x="245110" y="135890"/>
                    <a:pt x="167640" y="127000"/>
                    <a:pt x="121920" y="113030"/>
                  </a:cubicBezTo>
                  <a:cubicBezTo>
                    <a:pt x="80010" y="100330"/>
                    <a:pt x="17780" y="74930"/>
                    <a:pt x="6350" y="52070"/>
                  </a:cubicBezTo>
                  <a:cubicBezTo>
                    <a:pt x="0" y="38100"/>
                    <a:pt x="6350" y="16510"/>
                    <a:pt x="15240" y="8890"/>
                  </a:cubicBezTo>
                  <a:cubicBezTo>
                    <a:pt x="24130" y="0"/>
                    <a:pt x="58420" y="0"/>
                    <a:pt x="58420" y="0"/>
                  </a:cubicBezTo>
                </a:path>
              </a:pathLst>
            </a:custGeom>
            <a:solidFill>
              <a:srgbClr val="FDF7F7"/>
            </a:solidFill>
            <a:ln cap="sq">
              <a:noFill/>
              <a:prstDash val="solid"/>
              <a:miter/>
            </a:ln>
          </p:spPr>
        </p:sp>
      </p:grpSp>
      <p:sp>
        <p:nvSpPr>
          <p:cNvPr id="167" name="Freeform 167"/>
          <p:cNvSpPr/>
          <p:nvPr/>
        </p:nvSpPr>
        <p:spPr>
          <a:xfrm>
            <a:off x="5931000" y="6957421"/>
            <a:ext cx="5020109" cy="979882"/>
          </a:xfrm>
          <a:custGeom>
            <a:avLst/>
            <a:gdLst/>
            <a:ahLst/>
            <a:cxnLst/>
            <a:rect l="l" t="t" r="r" b="b"/>
            <a:pathLst>
              <a:path w="5020109" h="979882">
                <a:moveTo>
                  <a:pt x="0" y="0"/>
                </a:moveTo>
                <a:lnTo>
                  <a:pt x="5020110" y="0"/>
                </a:lnTo>
                <a:lnTo>
                  <a:pt x="5020110" y="979882"/>
                </a:lnTo>
                <a:lnTo>
                  <a:pt x="0" y="979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786" r="-64856" b="-2786"/>
            </a:stretch>
          </a:blipFill>
        </p:spPr>
      </p:sp>
      <p:sp>
        <p:nvSpPr>
          <p:cNvPr id="168" name="Freeform 168"/>
          <p:cNvSpPr/>
          <p:nvPr/>
        </p:nvSpPr>
        <p:spPr>
          <a:xfrm>
            <a:off x="6204072" y="8089703"/>
            <a:ext cx="4637253" cy="1412657"/>
          </a:xfrm>
          <a:custGeom>
            <a:avLst/>
            <a:gdLst/>
            <a:ahLst/>
            <a:cxnLst/>
            <a:rect l="l" t="t" r="r" b="b"/>
            <a:pathLst>
              <a:path w="4637253" h="1412657">
                <a:moveTo>
                  <a:pt x="0" y="0"/>
                </a:moveTo>
                <a:lnTo>
                  <a:pt x="4637253" y="0"/>
                </a:lnTo>
                <a:lnTo>
                  <a:pt x="4637253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3705"/>
            </a:stretch>
          </a:blipFill>
        </p:spPr>
      </p:sp>
      <p:sp>
        <p:nvSpPr>
          <p:cNvPr id="169" name="TextBox 169"/>
          <p:cNvSpPr txBox="1"/>
          <p:nvPr/>
        </p:nvSpPr>
        <p:spPr>
          <a:xfrm>
            <a:off x="11521973" y="1927034"/>
            <a:ext cx="5851627" cy="7215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Steps:</a:t>
            </a:r>
          </a:p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Authentication &amp; Onboarding 🔑: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Secure, role-based login for students, faculty, and admins to access their dedicated dashboards.</a:t>
            </a:r>
          </a:p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Activity Submission &amp; Upload ⬆️: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Students use a simple form to submit activity details and upload proof (like PDFs or images) to the backend.</a:t>
            </a:r>
          </a:p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Secure &amp; Scalable Data Storage 💾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 efficiency, activity metadata is stored in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fast access, while proof files are securely kept in Firebase Cloud Storage. </a:t>
            </a:r>
          </a:p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Faculty Verification Workflow ✅: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Submissions enter a queue for faculty to review and then approve or reject them via their dashboard.</a:t>
            </a:r>
          </a:p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Dynamic Portfolio Generation 📄: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On-demand, the system generates a shareable digital portfolio from verified records, available as a web link or a downloadable PDF.</a:t>
            </a:r>
          </a:p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Accreditation Analytics &amp; Reporting 📊: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admin dashboard aggregates verified data to automatically generate custom reports and analytics for accreditation bodies like NAAC and NIRF.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TextBox 170"/>
          <p:cNvSpPr txBox="1"/>
          <p:nvPr/>
        </p:nvSpPr>
        <p:spPr>
          <a:xfrm>
            <a:off x="1475618" y="3233749"/>
            <a:ext cx="608452" cy="269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4"/>
              </a:lnSpc>
              <a:spcBef>
                <a:spcPct val="0"/>
              </a:spcBef>
            </a:pPr>
            <a:r>
              <a:rPr lang="en-US" sz="845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Login or Register</a:t>
            </a:r>
          </a:p>
        </p:txBody>
      </p:sp>
      <p:sp>
        <p:nvSpPr>
          <p:cNvPr id="197" name="Slide Number Placeholder 1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1627470"/>
            <a:ext cx="10464778" cy="5295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-71438"/>
            <a:ext cx="16459200" cy="1714500"/>
            <a:chOff x="0" y="0"/>
            <a:chExt cx="21945600" cy="228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6480"/>
                </a:lnSpc>
              </a:pPr>
              <a:r>
                <a:rPr lang="en-US" sz="54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FEASIBILITY AND VIABILITY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75610" y="359319"/>
            <a:ext cx="1915886" cy="1249101"/>
            <a:chOff x="0" y="0"/>
            <a:chExt cx="2554514" cy="1665468"/>
          </a:xfrm>
        </p:grpSpPr>
        <p:sp>
          <p:nvSpPr>
            <p:cNvPr id="9" name="Freeform 9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Immortals</a:t>
              </a:r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762049" y="85645"/>
            <a:ext cx="3313680" cy="1684302"/>
            <a:chOff x="0" y="0"/>
            <a:chExt cx="4418240" cy="2245736"/>
          </a:xfrm>
        </p:grpSpPr>
        <p:sp>
          <p:nvSpPr>
            <p:cNvPr id="13" name="Freeform 13" descr="https://www.sih.gov.in/img1/SIH-Logo.png"/>
            <p:cNvSpPr/>
            <p:nvPr/>
          </p:nvSpPr>
          <p:spPr>
            <a:xfrm>
              <a:off x="0" y="0"/>
              <a:ext cx="4418203" cy="2245741"/>
            </a:xfrm>
            <a:custGeom>
              <a:avLst/>
              <a:gdLst/>
              <a:ahLst/>
              <a:cxnLst/>
              <a:rect l="l" t="t" r="r" b="b"/>
              <a:pathLst>
                <a:path w="4418203" h="2245741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608963" y="1662112"/>
            <a:ext cx="7544438" cy="7778807"/>
            <a:chOff x="0" y="-19050"/>
            <a:chExt cx="2037743" cy="103715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78033" cy="1018107"/>
            </a:xfrm>
            <a:custGeom>
              <a:avLst/>
              <a:gdLst/>
              <a:ahLst/>
              <a:cxnLst/>
              <a:rect l="l" t="t" r="r" b="b"/>
              <a:pathLst>
                <a:path w="2037743" h="973355">
                  <a:moveTo>
                    <a:pt x="0" y="0"/>
                  </a:moveTo>
                  <a:lnTo>
                    <a:pt x="2037743" y="0"/>
                  </a:lnTo>
                  <a:lnTo>
                    <a:pt x="2037743" y="973355"/>
                  </a:lnTo>
                  <a:lnTo>
                    <a:pt x="0" y="97335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18842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2037743" cy="992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71065" y="1996316"/>
            <a:ext cx="6315536" cy="6527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</a:pPr>
            <a:r>
              <a:rPr lang="en-US" sz="2399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Analysis:</a:t>
            </a:r>
          </a:p>
          <a:p>
            <a:pPr marL="342900" indent="-342900" algn="l">
              <a:lnSpc>
                <a:spcPts val="24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mature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(React, Node.js,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Firebase). </a:t>
            </a:r>
          </a:p>
          <a:p>
            <a:pPr marL="800100" lvl="1" indent="-342900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Cloud-based storage ensures stability and scale.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 By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the national Academic Bank of Credits (ABC) ID database under NEP 2020, the platform inherits a ready-made, universally unique identity system for all students across India. This eliminates the need to build a separate student registry, drastically cutting onboarding costs. 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ts val="24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Operational 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and Simplification:  </a:t>
            </a:r>
            <a:r>
              <a:rPr lang="en-IN" sz="2000" dirty="0"/>
              <a:t>Streamlines existing manual </a:t>
            </a:r>
            <a:r>
              <a:rPr lang="en-IN" sz="2000" dirty="0" smtClean="0"/>
              <a:t>workflows.</a:t>
            </a: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operational Burden: </a:t>
            </a:r>
            <a:r>
              <a:rPr lang="en-US" sz="2000" dirty="0"/>
              <a:t>Minimizes workload for faculty and staff</a:t>
            </a: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 Design: </a:t>
            </a:r>
            <a:r>
              <a:rPr lang="en-US" sz="2000" dirty="0"/>
              <a:t>Built to be intuitive and easy to navigate.</a:t>
            </a: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Training Required: </a:t>
            </a:r>
            <a:r>
              <a:rPr lang="en-US" sz="2000" dirty="0"/>
              <a:t>Quick adoption by both students and faculty.</a:t>
            </a: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7401103" y="1795379"/>
            <a:ext cx="10201097" cy="4207718"/>
            <a:chOff x="0" y="0"/>
            <a:chExt cx="2037743" cy="137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37743" cy="1374765"/>
            </a:xfrm>
            <a:custGeom>
              <a:avLst/>
              <a:gdLst/>
              <a:ahLst/>
              <a:cxnLst/>
              <a:rect l="l" t="t" r="r" b="b"/>
              <a:pathLst>
                <a:path w="2037743" h="1374765">
                  <a:moveTo>
                    <a:pt x="0" y="0"/>
                  </a:moveTo>
                  <a:lnTo>
                    <a:pt x="2037743" y="0"/>
                  </a:lnTo>
                  <a:lnTo>
                    <a:pt x="2037743" y="1374765"/>
                  </a:lnTo>
                  <a:lnTo>
                    <a:pt x="0" y="137476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18842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2037743" cy="1393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6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620000" y="1940076"/>
            <a:ext cx="9982201" cy="3757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</a:pPr>
            <a:r>
              <a:rPr lang="en-US" sz="2399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Potential Challenges and Risks</a:t>
            </a:r>
            <a:r>
              <a:rPr lang="en-US" sz="2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Adoption &amp; Change Management: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￭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Faculty Hesitation: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Faculty may perceive the platform as an additional administrative burden rather than a time-saving tool, leading to slow or inconsistent adoption. 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￭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Engagement: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students consistently and accurately upload their activities throughout their academic journey, not just during their final year for placements. 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&amp; Security: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￭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Security &amp; Privacy: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a large volume of sensitive student data (PII) requires strict adherence to data protection laws and robust safeguards against potential security breaches. 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￭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Integration Complexity: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universities utilize older, legacy ERP systems with limited or poorly documented APIs, which can make seamless data integration a significant technical hurdle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7401103" y="6147795"/>
            <a:ext cx="10201097" cy="3293124"/>
            <a:chOff x="0" y="0"/>
            <a:chExt cx="2037743" cy="93321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37743" cy="933212"/>
            </a:xfrm>
            <a:custGeom>
              <a:avLst/>
              <a:gdLst/>
              <a:ahLst/>
              <a:cxnLst/>
              <a:rect l="l" t="t" r="r" b="b"/>
              <a:pathLst>
                <a:path w="2037743" h="933212">
                  <a:moveTo>
                    <a:pt x="0" y="0"/>
                  </a:moveTo>
                  <a:lnTo>
                    <a:pt x="2037743" y="0"/>
                  </a:lnTo>
                  <a:lnTo>
                    <a:pt x="2037743" y="933212"/>
                  </a:lnTo>
                  <a:lnTo>
                    <a:pt x="0" y="93321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18842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19050"/>
              <a:ext cx="2037743" cy="952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6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7543800" y="6356351"/>
            <a:ext cx="9796819" cy="2834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</a:pPr>
            <a:r>
              <a:rPr lang="en-US" sz="2399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Strategies for Overcoming Challenges: 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Driving User Adoption: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￭A mobile-first, intuitive UI/UX focused on ease of use. 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Ensuring Robustness &amp; Integration: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￭Implementing a comprehensive security framework from day one, including role-based access control and data encryption. 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￭Building a flexible, API-first architecture that allows the platform to function standalone or integrate with other systems via well-documented APIs. 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-113108"/>
            <a:ext cx="16459200" cy="1714500"/>
            <a:chOff x="0" y="0"/>
            <a:chExt cx="21945600" cy="228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6480"/>
                </a:lnSpc>
              </a:pPr>
              <a:r>
                <a:rPr lang="en-US" sz="54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IMPACT AND BENEFITS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75610" y="359319"/>
            <a:ext cx="1915886" cy="1249101"/>
            <a:chOff x="0" y="0"/>
            <a:chExt cx="2554514" cy="1665468"/>
          </a:xfrm>
        </p:grpSpPr>
        <p:sp>
          <p:nvSpPr>
            <p:cNvPr id="9" name="Freeform 9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Immortals</a:t>
              </a:r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4762049" y="85645"/>
            <a:ext cx="3313680" cy="1684302"/>
            <a:chOff x="0" y="0"/>
            <a:chExt cx="4418240" cy="2245736"/>
          </a:xfrm>
        </p:grpSpPr>
        <p:sp>
          <p:nvSpPr>
            <p:cNvPr id="13" name="Freeform 13" descr="https://www.sih.gov.in/img1/SIH-Logo.png"/>
            <p:cNvSpPr/>
            <p:nvPr/>
          </p:nvSpPr>
          <p:spPr>
            <a:xfrm>
              <a:off x="0" y="0"/>
              <a:ext cx="4418203" cy="2245741"/>
            </a:xfrm>
            <a:custGeom>
              <a:avLst/>
              <a:gdLst/>
              <a:ahLst/>
              <a:cxnLst/>
              <a:rect l="l" t="t" r="r" b="b"/>
              <a:pathLst>
                <a:path w="4418203" h="2245741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600502" y="1815903"/>
            <a:ext cx="10476466" cy="7582366"/>
            <a:chOff x="0" y="0"/>
            <a:chExt cx="2821399" cy="20449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1399" cy="2044993"/>
            </a:xfrm>
            <a:custGeom>
              <a:avLst/>
              <a:gdLst/>
              <a:ahLst/>
              <a:cxnLst/>
              <a:rect l="l" t="t" r="r" b="b"/>
              <a:pathLst>
                <a:path w="2821399" h="2044993">
                  <a:moveTo>
                    <a:pt x="0" y="0"/>
                  </a:moveTo>
                  <a:lnTo>
                    <a:pt x="2821399" y="0"/>
                  </a:lnTo>
                  <a:lnTo>
                    <a:pt x="2821399" y="2044993"/>
                  </a:lnTo>
                  <a:lnTo>
                    <a:pt x="0" y="20449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18842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2821399" cy="20640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2000" y="1937406"/>
            <a:ext cx="10247774" cy="7725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</a:pPr>
            <a:r>
              <a:rPr lang="en-US" sz="2399" b="1" dirty="0">
                <a:solidFill>
                  <a:srgbClr val="2188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399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mpact on Target Audience:</a:t>
            </a:r>
          </a:p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Students:</a:t>
            </a:r>
          </a:p>
          <a:p>
            <a:pPr marL="863601" lvl="2" indent="-287867" algn="l">
              <a:lnSpc>
                <a:spcPts val="2400"/>
              </a:lnSpc>
              <a:buFont typeface="Arial"/>
              <a:buChar char="⚬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Immediate Impact:</a:t>
            </a:r>
          </a:p>
          <a:p>
            <a:pPr marL="1295402" lvl="3" indent="-323850" algn="l">
              <a:lnSpc>
                <a:spcPts val="2400"/>
              </a:lnSpc>
              <a:buFont typeface="Arial"/>
              <a:buChar char="￭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Employability: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 verified, comprehensive portfolio that boosts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credibility.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95402" lvl="3" indent="-323850">
              <a:lnSpc>
                <a:spcPts val="2400"/>
              </a:lnSpc>
              <a:buFont typeface="Arial"/>
              <a:buChar char="￭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Stronger Higher-Ed Applications: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Showcases a holistic profile beyond grades, strengthening applications for postgraduate programs and scholarships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601" lvl="2" indent="-287867" algn="l">
              <a:lnSpc>
                <a:spcPts val="2400"/>
              </a:lnSpc>
              <a:buFont typeface="Arial"/>
              <a:buChar char="⚬"/>
            </a:pPr>
            <a:r>
              <a:rPr lang="en-US" sz="2000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Impact:</a:t>
            </a:r>
          </a:p>
          <a:p>
            <a:pPr marL="1295402" lvl="3" indent="-323850" algn="l">
              <a:lnSpc>
                <a:spcPts val="2400"/>
              </a:lnSpc>
              <a:buFont typeface="Arial"/>
              <a:buChar char="￭"/>
            </a:pPr>
            <a:r>
              <a:rPr lang="en-US" sz="2000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AI-Powered </a:t>
            </a: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Career Guidance: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Evolves into a lifelong career companion that actively helps build optimized resumes, and matches them with the right opportunities.</a:t>
            </a:r>
          </a:p>
          <a:p>
            <a:pPr marL="1295402" lvl="3" indent="-323850">
              <a:lnSpc>
                <a:spcPts val="2400"/>
              </a:lnSpc>
              <a:buFont typeface="Arial"/>
              <a:buChar char="￭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Lifelong Learner Record: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A portable record of skills and achievements that can be continuously built upon throughout professional careers</a:t>
            </a:r>
            <a:r>
              <a:rPr lang="en-US" sz="2000" dirty="0" smtClean="0"/>
              <a:t>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Institutions (HEIs):</a:t>
            </a:r>
          </a:p>
          <a:p>
            <a:pPr marL="863601" lvl="2" indent="-287867" algn="l">
              <a:lnSpc>
                <a:spcPts val="2400"/>
              </a:lnSpc>
              <a:buFont typeface="Arial"/>
              <a:buChar char="⚬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Immediate Impact:</a:t>
            </a:r>
          </a:p>
          <a:p>
            <a:pPr marL="1295402" lvl="3" indent="-323850">
              <a:lnSpc>
                <a:spcPts val="2400"/>
              </a:lnSpc>
              <a:buFont typeface="Arial"/>
              <a:buChar char="￭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Reduced Administrative Overhead: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Significantly reduces the manual effort and time required for accreditation data collection and reporting</a:t>
            </a:r>
            <a:r>
              <a:rPr lang="en-US" sz="2000" dirty="0" smtClean="0"/>
              <a:t>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95402" lvl="3" indent="-323850">
              <a:lnSpc>
                <a:spcPts val="2400"/>
              </a:lnSpc>
              <a:buFont typeface="Arial"/>
              <a:buChar char="￭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Improved Data Accuracy: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Centralizes information, eliminating errors and inconsistencies common in manual processes</a:t>
            </a:r>
            <a:r>
              <a:rPr lang="en-US" sz="2000" dirty="0" smtClean="0"/>
              <a:t>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601" lvl="2" indent="-287867" algn="l">
              <a:lnSpc>
                <a:spcPts val="2400"/>
              </a:lnSpc>
              <a:buFont typeface="Arial"/>
              <a:buChar char="⚬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Impact:</a:t>
            </a:r>
          </a:p>
          <a:p>
            <a:pPr marL="1295402" lvl="3" indent="-323850">
              <a:lnSpc>
                <a:spcPts val="2400"/>
              </a:lnSpc>
              <a:buFont typeface="Arial"/>
              <a:buChar char="￭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Data-Driven Strategic Insights: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Provides valuable analytics on student engagement and its correlation with placement success</a:t>
            </a:r>
            <a:r>
              <a:rPr lang="en-US" sz="2000" dirty="0" smtClean="0"/>
              <a:t>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95402" lvl="3" indent="-323850">
              <a:lnSpc>
                <a:spcPts val="2400"/>
              </a:lnSpc>
              <a:spcBef>
                <a:spcPct val="0"/>
              </a:spcBef>
              <a:buFont typeface="Arial"/>
              <a:buChar char="￭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Institutional Reputation: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Improves placement outcomes and strengthens global rankings by showcasing the comprehensive development of students.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1202964" y="1815903"/>
            <a:ext cx="6399236" cy="7582366"/>
            <a:chOff x="0" y="0"/>
            <a:chExt cx="1629760" cy="20449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29760" cy="2044993"/>
            </a:xfrm>
            <a:custGeom>
              <a:avLst/>
              <a:gdLst/>
              <a:ahLst/>
              <a:cxnLst/>
              <a:rect l="l" t="t" r="r" b="b"/>
              <a:pathLst>
                <a:path w="1629760" h="2044993">
                  <a:moveTo>
                    <a:pt x="0" y="0"/>
                  </a:moveTo>
                  <a:lnTo>
                    <a:pt x="1629760" y="0"/>
                  </a:lnTo>
                  <a:lnTo>
                    <a:pt x="1629760" y="2044993"/>
                  </a:lnTo>
                  <a:lnTo>
                    <a:pt x="0" y="20449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18842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1629760" cy="20640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16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1430000" y="1947510"/>
            <a:ext cx="6019800" cy="7758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21884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Broader Benefits of the Solution:</a:t>
            </a:r>
          </a:p>
          <a:p>
            <a:pPr marL="431801" lvl="1" indent="-215900" algn="l">
              <a:lnSpc>
                <a:spcPts val="24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Economic Benefits:</a:t>
            </a:r>
          </a:p>
          <a:p>
            <a:pPr marL="863601" lvl="2" indent="-287867" algn="l">
              <a:lnSpc>
                <a:spcPts val="2400"/>
              </a:lnSpc>
              <a:buFont typeface="Arial"/>
              <a:buChar char="⚬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operational costs for universities by automating administrative tasks.</a:t>
            </a:r>
          </a:p>
          <a:p>
            <a:pPr marL="863601" lvl="2" indent="-287867" algn="l">
              <a:lnSpc>
                <a:spcPts val="2400"/>
              </a:lnSpc>
              <a:buFont typeface="Arial"/>
              <a:buChar char="⚬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more skilled workforce by making student skills visible and verifiable, directly addressing industry needs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863601" lvl="2" indent="-287867">
              <a:lnSpc>
                <a:spcPts val="2400"/>
              </a:lnSpc>
              <a:buFont typeface="Arial"/>
              <a:buChar char="⚬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with the existing Academic Bank of Credits (ABC) ID database, the platform avoids the heavy cost of building and maintaining a separate identity management system. Institutions save on infrastructure, data duplication, and administrative overhead—making the solution highly affordable and sustainable at scale.</a:t>
            </a: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5734" lvl="2" algn="l">
              <a:lnSpc>
                <a:spcPts val="2400"/>
              </a:lnSpc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</a:rPr>
              <a:t>Benefits for Institutions by Addressing Accreditation Gaps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Accreditation Gaps Due to Documentation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Challenges: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800100" lvl="1" indent="-342900">
              <a:buSzPct val="66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 of ~1,113 universities in India, only 418 are accredited by NAAC.</a:t>
            </a:r>
          </a:p>
          <a:p>
            <a:pPr marL="800100" lvl="1" indent="-342900">
              <a:buSzPct val="66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 of ~43,796 colleges, only 9,062 are accredited.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 leaves 695 universities and 34,734 colleges still awaiting NAAC accreditation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914400" y="-71438"/>
            <a:ext cx="16459200" cy="1714500"/>
            <a:chOff x="0" y="0"/>
            <a:chExt cx="21945600" cy="228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6480"/>
                </a:lnSpc>
              </a:pPr>
              <a:r>
                <a:rPr lang="en-US" sz="54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RESEARCH  AND REFERENCES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6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75610" y="359319"/>
            <a:ext cx="1915886" cy="1249101"/>
            <a:chOff x="0" y="0"/>
            <a:chExt cx="2554514" cy="1665468"/>
          </a:xfrm>
        </p:grpSpPr>
        <p:sp>
          <p:nvSpPr>
            <p:cNvPr id="14" name="Freeform 14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Immortals</a:t>
              </a:r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4762049" y="85645"/>
            <a:ext cx="3313680" cy="1684302"/>
            <a:chOff x="0" y="0"/>
            <a:chExt cx="4418240" cy="2245736"/>
          </a:xfrm>
        </p:grpSpPr>
        <p:sp>
          <p:nvSpPr>
            <p:cNvPr id="18" name="Freeform 18" descr="https://www.sih.gov.in/img1/SIH-Logo.png"/>
            <p:cNvSpPr/>
            <p:nvPr/>
          </p:nvSpPr>
          <p:spPr>
            <a:xfrm>
              <a:off x="0" y="0"/>
              <a:ext cx="4418203" cy="2245741"/>
            </a:xfrm>
            <a:custGeom>
              <a:avLst/>
              <a:gdLst/>
              <a:ahLst/>
              <a:cxnLst/>
              <a:rect l="l" t="t" r="r" b="b"/>
              <a:pathLst>
                <a:path w="4418203" h="2245741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2189663" y="2229029"/>
            <a:ext cx="12572386" cy="5886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National Education Policy (NEP) 2020: Research on the NEP's emphasis on holistic</a:t>
            </a:r>
            <a:r>
              <a:rPr lang="en-US" sz="2399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multidisciplinary </a:t>
            </a: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education.</a:t>
            </a:r>
          </a:p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•Link: </a:t>
            </a:r>
            <a:r>
              <a:rPr lang="en-US" sz="2399" b="1" u="sng" dirty="0">
                <a:solidFill>
                  <a:srgbClr val="0070C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https://www.education.gov.in/en/nep/multidisciplinary-holistic-education</a:t>
            </a:r>
          </a:p>
          <a:p>
            <a:pPr algn="l">
              <a:lnSpc>
                <a:spcPts val="2879"/>
              </a:lnSpc>
            </a:pPr>
            <a:endParaRPr lang="en-US" sz="2399" b="1" u="sng" dirty="0">
              <a:solidFill>
                <a:srgbClr val="0070C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NAAC Accreditation Manual: Analysis </a:t>
            </a:r>
            <a:r>
              <a:rPr lang="en-US" sz="2399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of NAAC </a:t>
            </a: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manuals, </a:t>
            </a:r>
            <a:r>
              <a:rPr lang="en-US" sz="2399" b="1" dirty="0" smtClean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focusing on </a:t>
            </a: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Criterion 5(Student Support and Progression).</a:t>
            </a:r>
          </a:p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•Link: </a:t>
            </a:r>
            <a:r>
              <a:rPr lang="en-US" sz="2399" b="1" u="sng" dirty="0">
                <a:solidFill>
                  <a:srgbClr val="0070C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https://www.rkgit.edu.in/IQAC/NAAC-SSR/Criterion5/</a:t>
            </a:r>
          </a:p>
          <a:p>
            <a:pPr algn="l">
              <a:lnSpc>
                <a:spcPts val="2879"/>
              </a:lnSpc>
            </a:pPr>
            <a:endParaRPr lang="en-US" sz="2399" b="1" u="sng" dirty="0">
              <a:solidFill>
                <a:srgbClr val="0070C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NBA Graduate Attributes: Study of the National Board of Accreditation's required Program Outcomes (POs) and Graduate Attributes.</a:t>
            </a:r>
          </a:p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•Link: </a:t>
            </a:r>
            <a:r>
              <a:rPr lang="en-US" sz="2399" b="1" u="sng" dirty="0">
                <a:solidFill>
                  <a:srgbClr val="0070C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https://submissions.ijskit.org/index.php/ijskit/article/download/213/204/</a:t>
            </a:r>
          </a:p>
          <a:p>
            <a:pPr algn="l">
              <a:lnSpc>
                <a:spcPts val="2879"/>
              </a:lnSpc>
            </a:pPr>
            <a:endParaRPr lang="en-US" sz="2399" b="1" u="sng" dirty="0">
              <a:solidFill>
                <a:srgbClr val="0070C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Open Badges Standard: Review of the global trend towards micro-credentials and the Open Badges standard for verifiable skills.</a:t>
            </a:r>
          </a:p>
          <a:p>
            <a:pPr algn="l">
              <a:lnSpc>
                <a:spcPts val="2879"/>
              </a:lnSpc>
            </a:pPr>
            <a:r>
              <a:rPr lang="en-US" sz="23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•Link: </a:t>
            </a:r>
            <a:r>
              <a:rPr lang="en-US" sz="2399" b="1" u="sng" dirty="0">
                <a:solidFill>
                  <a:srgbClr val="0070C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https://www.pok.tech/en/open-badge-3-0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endParaRPr lang="en-US" sz="2399" b="1" u="sng" dirty="0">
              <a:solidFill>
                <a:srgbClr val="0070C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Freeform 11"/>
          <p:cNvSpPr/>
          <p:nvPr/>
        </p:nvSpPr>
        <p:spPr>
          <a:xfrm>
            <a:off x="12837000" y="9415531"/>
            <a:ext cx="4806000" cy="547688"/>
          </a:xfrm>
          <a:custGeom>
            <a:avLst/>
            <a:gdLst/>
            <a:ahLst/>
            <a:cxnLst/>
            <a:rect l="l" t="t" r="r" b="b"/>
            <a:pathLst>
              <a:path w="6408000" h="730250">
                <a:moveTo>
                  <a:pt x="0" y="0"/>
                </a:moveTo>
                <a:lnTo>
                  <a:pt x="6408000" y="0"/>
                </a:lnTo>
                <a:lnTo>
                  <a:pt x="6408000" y="730250"/>
                </a:lnTo>
                <a:lnTo>
                  <a:pt x="0" y="7302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sp>
        <p:nvSpPr>
          <p:cNvPr id="22" name="TextBox 21"/>
          <p:cNvSpPr txBox="1"/>
          <p:nvPr/>
        </p:nvSpPr>
        <p:spPr>
          <a:xfrm>
            <a:off x="14762049" y="9608319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6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1312</Words>
  <Application>Microsoft Office PowerPoint</Application>
  <PresentationFormat>Custom</PresentationFormat>
  <Paragraphs>146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Garamond Bold</vt:lpstr>
      <vt:lpstr>Arimo Bold</vt:lpstr>
      <vt:lpstr>Arial</vt:lpstr>
      <vt:lpstr>Calibri</vt:lpstr>
      <vt:lpstr>Times New Roman</vt:lpstr>
      <vt:lpstr>Arial Bold</vt:lpstr>
      <vt:lpstr>Wingdings</vt:lpstr>
      <vt:lpstr>Courier New</vt:lpstr>
      <vt:lpstr>Calibri (MS)</vt:lpstr>
      <vt:lpstr>Arimo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SIH2025-IDEA-Presentation-Format.pptx</dc:title>
  <dc:creator>admin</dc:creator>
  <cp:lastModifiedBy>Microsoft account</cp:lastModifiedBy>
  <cp:revision>26</cp:revision>
  <dcterms:created xsi:type="dcterms:W3CDTF">2006-08-16T00:00:00Z</dcterms:created>
  <dcterms:modified xsi:type="dcterms:W3CDTF">2025-09-20T07:15:44Z</dcterms:modified>
  <dc:identifier>DAGy-pqeO9E</dc:identifier>
</cp:coreProperties>
</file>