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7"/>
    <p:restoredTop sz="94654"/>
  </p:normalViewPr>
  <p:slideViewPr>
    <p:cSldViewPr snapToGrid="0" snapToObjects="1">
      <p:cViewPr varScale="1">
        <p:scale>
          <a:sx n="106" d="100"/>
          <a:sy n="106" d="100"/>
        </p:scale>
        <p:origin x="21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DBD2A3-AFCB-BA40-A760-A2CFF9867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8AA4CB-9EB1-4A40-9244-EA88674B1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615995-30C5-4842-B9B8-21B0E93A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3350-8321-684A-AFBE-E94E8A78A786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6A50E8-6A7F-E446-A2D4-9F2FDC33D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7974EE-5E8C-074B-AC39-4E2CD41A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943A-956C-9E41-B217-22D97B73A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33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9C19AE-5ACB-094A-8CB0-5CFB41D4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F2EDB7-48D7-9B49-81AD-FF280A7E3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4F9CEE-41A8-2047-88A7-0121A7BF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3350-8321-684A-AFBE-E94E8A78A786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E9E97E-CDB4-1744-A543-AB8C762B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1C65B8-8987-FD42-8919-7E62BBEE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943A-956C-9E41-B217-22D97B73A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57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B54514-E8E3-B747-AD94-307750287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1C3531-B278-DE44-9A09-D1C5547C9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CE496D-264E-8E43-8313-06F7CE84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3350-8321-684A-AFBE-E94E8A78A786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0115B9-9A4D-6345-86DC-6D37B7F2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5B3D31-C6B6-A044-96B4-B8395D94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943A-956C-9E41-B217-22D97B73A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88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7B363-C426-D248-A6C2-8F447CC1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7D1D95-2F04-D14D-87E3-73087AEE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89A492-22F5-924A-8FCF-44D00FE7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3350-8321-684A-AFBE-E94E8A78A786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15FFF7-67DF-6C4C-9669-CFE2AD2D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0F4A29-3E41-614B-89BC-816C0C6B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943A-956C-9E41-B217-22D97B73A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71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5CD4DD-701F-5A44-BF53-D0A4B371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23CD87-4C15-B64D-B9C5-F8A103D4D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6C4945-1EED-2540-862C-189540A4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3350-8321-684A-AFBE-E94E8A78A786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EB3985-CECD-DD4A-A6E5-FAB6C6B7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AA8009-8357-5044-9736-2238294F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943A-956C-9E41-B217-22D97B73A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76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CF22C-E25F-B54F-83C4-434B822D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BEBAC6-E57C-C34B-B582-85AF41277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66E5D7-D43D-D641-8DC1-CB3C182EC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BC1536-42AF-DE4A-B2D1-AAB68610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3350-8321-684A-AFBE-E94E8A78A786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F75D39-4957-7046-9962-667FA6D8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4753F7-27B2-8C48-B143-F9F69324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943A-956C-9E41-B217-22D97B73A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99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1F83B-920A-A941-9FBC-8ED4E1268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E194A2-4DDA-3E48-BD9B-E93C24178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3AA913-139C-7F40-8AFF-87E65F06B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B0FB8A-6C22-E04E-95A3-3FD90EA59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7C555A-B653-324E-A235-21A830557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96C8A23-25E6-A74E-9A2F-BA61D444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3350-8321-684A-AFBE-E94E8A78A786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E8F6F6C-82AF-9D49-8714-A43837CB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CAB526A-317D-FA47-9C58-349A252B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943A-956C-9E41-B217-22D97B73A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76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BBDF40-48C9-EA4B-AB53-8E3354FA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5CC986-2F79-B34D-8E70-6B65D4FA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3350-8321-684A-AFBE-E94E8A78A786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A7283F-802C-5944-B1DC-2BF2051C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2B8DE0-327C-B744-8EBF-2D20DD8F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943A-956C-9E41-B217-22D97B73A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87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1915EDA-5322-3B40-8BD9-A1369A05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3350-8321-684A-AFBE-E94E8A78A786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567A62A-8250-1143-B28E-DF4D71F6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2C3F49-D834-1C40-8278-BF6063AE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943A-956C-9E41-B217-22D97B73A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73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DAFFD9-7EB5-0940-9E02-DA98B9E1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B393DF-2B89-744F-8461-89DCCF0EF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24D0D0-6491-3246-BB5E-F434F9293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EE621E-B9A2-174A-8129-F5475E12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3350-8321-684A-AFBE-E94E8A78A786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57441F-5339-0946-946A-7774D99A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B8C4E5-5360-B447-A89F-20C52796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943A-956C-9E41-B217-22D97B73A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50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A74DE4-30D3-CC46-9578-1F1F4B46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518AB4-398B-5945-AD74-26DC1E956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C6CCBA-4299-0C40-ADD3-EBA1FB0BB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D67864-1B70-DD47-9AA6-9BCADBC4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3350-8321-684A-AFBE-E94E8A78A786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6C7779-F79F-BF42-9B6E-F75DB0B7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79E2FA-5670-7C48-9005-CAA4DB65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943A-956C-9E41-B217-22D97B73A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51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308AB7-86D0-5143-923E-21EEE9FB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73E15A-AE65-A84E-9379-80A197DA4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FE9BD0-AA55-A947-9DDD-FDFA5BB24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A3350-8321-684A-AFBE-E94E8A78A786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516114-F986-534F-B684-F21C20A66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73AE15-1559-FC40-9068-E9904BB0C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943A-956C-9E41-B217-22D97B73A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59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E16219-89D8-4B49-B869-B5F5CBC46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進捗報告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5D262D-5BF3-0F49-9231-C1FC5A779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林真由</a:t>
            </a:r>
            <a:endParaRPr kumimoji="1" lang="en-US" altLang="ja-JP" dirty="0"/>
          </a:p>
          <a:p>
            <a:r>
              <a:rPr lang="en-US" altLang="ja-JP" dirty="0"/>
              <a:t>8/17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13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B181A2-32AB-7C43-86F8-58C7AEDD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今週やったこと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75E497-438C-9E4B-B796-E4B060F20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デバッグ</a:t>
            </a:r>
          </a:p>
        </p:txBody>
      </p:sp>
    </p:spTree>
    <p:extLst>
      <p:ext uri="{BB962C8B-B14F-4D97-AF65-F5344CB8AC3E}">
        <p14:creationId xmlns:p14="http://schemas.microsoft.com/office/powerpoint/2010/main" val="397899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105CDF-6AC3-3D42-9135-5822BC54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直して回した結果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B63D5-9902-B447-8D89-70AE5D24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既存モデル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 err="1"/>
              <a:t>Beta_rk</a:t>
            </a:r>
            <a:r>
              <a:rPr lang="ja-JP" altLang="en-US"/>
              <a:t>に関するところがまだ</a:t>
            </a:r>
            <a:r>
              <a:rPr lang="en-US" altLang="ja-JP" dirty="0"/>
              <a:t>NA</a:t>
            </a:r>
            <a:r>
              <a:rPr lang="ja-JP" altLang="en-US"/>
              <a:t>になってしまった</a:t>
            </a:r>
            <a:endParaRPr lang="en-US" altLang="ja-JP" dirty="0"/>
          </a:p>
          <a:p>
            <a:r>
              <a:rPr lang="ja-JP" altLang="en-US"/>
              <a:t>まだ微妙に結果が悪い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3E7D63A-133C-8948-9D26-39FDAA794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50" y="2424427"/>
            <a:ext cx="11166389" cy="253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7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E81AB-F377-0840-AEF4-E8234C3F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直して回した結果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AB947B-545B-AB4A-87B6-233BBC643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提案モデル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E2F9037-03CF-0549-B9FA-87E9B91AE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89" y="2598125"/>
            <a:ext cx="11195222" cy="299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5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6CB1A9-4590-3F40-A826-BE35FF4B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明日から</a:t>
            </a:r>
            <a:r>
              <a:rPr kumimoji="1" lang="ja-JP" altLang="en-US"/>
              <a:t>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509526-CF02-DA4C-AB25-EEDBBBF6C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Alpha_rt</a:t>
            </a:r>
            <a:r>
              <a:rPr lang="ja-JP" altLang="en-US"/>
              <a:t>を生成する関数を作って、</a:t>
            </a:r>
            <a:r>
              <a:rPr lang="en-US" altLang="ja-JP" dirty="0" err="1"/>
              <a:t>alpha_rt</a:t>
            </a:r>
            <a:r>
              <a:rPr lang="ja-JP" altLang="en-US"/>
              <a:t>も入れて回す</a:t>
            </a:r>
            <a:endParaRPr lang="en-US" altLang="ja-JP" dirty="0"/>
          </a:p>
          <a:p>
            <a:r>
              <a:rPr kumimoji="1" lang="en-US" altLang="ja-JP" dirty="0" err="1"/>
              <a:t>Beta_rk</a:t>
            </a:r>
            <a:r>
              <a:rPr kumimoji="1" lang="ja-JP" altLang="en-US"/>
              <a:t>が</a:t>
            </a:r>
            <a:r>
              <a:rPr kumimoji="1" lang="en-US" altLang="ja-JP" dirty="0"/>
              <a:t>NA</a:t>
            </a:r>
            <a:r>
              <a:rPr kumimoji="1" lang="ja-JP" altLang="en-US"/>
              <a:t>になってしまう原因を探す→多分パラメータ生成の部分</a:t>
            </a:r>
            <a:r>
              <a:rPr kumimoji="1" lang="en-US" altLang="ja-JP" dirty="0"/>
              <a:t>-&gt;</a:t>
            </a:r>
            <a:r>
              <a:rPr kumimoji="1" lang="en-US" altLang="ja-JP" dirty="0" err="1"/>
              <a:t>est_param</a:t>
            </a:r>
            <a:r>
              <a:rPr kumimoji="1" lang="ja-JP" altLang="en-US"/>
              <a:t>と</a:t>
            </a:r>
            <a:r>
              <a:rPr kumimoji="1" lang="en-US" altLang="ja-JP" dirty="0" err="1"/>
              <a:t>true_param</a:t>
            </a:r>
            <a:r>
              <a:rPr kumimoji="1" lang="ja-JP" altLang="en-US"/>
              <a:t>どっちも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中間レポートも頑張ります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43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88</Words>
  <Application>Microsoft Macintosh PowerPoint</Application>
  <PresentationFormat>ワイド画面</PresentationFormat>
  <Paragraphs>22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進捗報告</vt:lpstr>
      <vt:lpstr>今週やったこと</vt:lpstr>
      <vt:lpstr>直して回した結果</vt:lpstr>
      <vt:lpstr>直して回した結果</vt:lpstr>
      <vt:lpstr>明日からやること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林 真由</dc:creator>
  <cp:lastModifiedBy>林 真由</cp:lastModifiedBy>
  <cp:revision>2</cp:revision>
  <dcterms:created xsi:type="dcterms:W3CDTF">2021-08-16T14:22:26Z</dcterms:created>
  <dcterms:modified xsi:type="dcterms:W3CDTF">2021-08-17T06:15:26Z</dcterms:modified>
</cp:coreProperties>
</file>