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の結果確認</a:t>
            </a:r>
            <a:endParaRPr kumimoji="1" lang="en-US" altLang="ja-JP" dirty="0"/>
          </a:p>
          <a:p>
            <a:r>
              <a:rPr lang="ja-JP" altLang="en-US"/>
              <a:t>試しに</a:t>
            </a:r>
            <a:r>
              <a:rPr lang="en-US" altLang="ja-JP" dirty="0" err="1"/>
              <a:t>alpha_rt</a:t>
            </a:r>
            <a:r>
              <a:rPr lang="ja-JP" altLang="en-US"/>
              <a:t>の定義を変えて回してみる</a:t>
            </a:r>
            <a:r>
              <a:rPr lang="en-US" altLang="ja-JP" dirty="0"/>
              <a:t>(MCMC</a:t>
            </a:r>
            <a:r>
              <a:rPr lang="ja-JP" altLang="en-US"/>
              <a:t>じゃなくしてみる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RMSE(</a:t>
            </a:r>
            <a:r>
              <a:rPr kumimoji="1" lang="ja-JP" altLang="en-US" sz="2800"/>
              <a:t>パラメータ真値との平均平方２乗誤差</a:t>
            </a:r>
            <a:r>
              <a:rPr kumimoji="1" lang="en-US" altLang="ja-JP" sz="2800" dirty="0"/>
              <a:t>)</a:t>
            </a:r>
            <a:r>
              <a:rPr lang="ja-JP" altLang="en-US" sz="2800"/>
              <a:t>は全体的に大きい？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横軸は</a:t>
            </a:r>
            <a:r>
              <a:rPr kumimoji="1" lang="en-US" altLang="ja-JP" dirty="0"/>
              <a:t>j)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9A850F-9CE5-F542-B136-3665D75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だけなんか大きい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2221-2464-634B-81A7-90E4E2A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29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6223000" y="2147299"/>
            <a:ext cx="562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Rhat</a:t>
            </a:r>
            <a:r>
              <a:rPr kumimoji="1" lang="ja-JP" altLang="en-US" sz="2800"/>
              <a:t>はどちらも一応</a:t>
            </a:r>
            <a:r>
              <a:rPr kumimoji="1" lang="en-US" altLang="ja-JP" sz="2800" dirty="0"/>
              <a:t>1.1</a:t>
            </a:r>
            <a:r>
              <a:rPr lang="ja-JP" altLang="en-US" sz="2800"/>
              <a:t>以下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</a:t>
            </a:r>
            <a:r>
              <a:rPr kumimoji="1" lang="ja-JP" altLang="en-US" sz="2800"/>
              <a:t>が</a:t>
            </a:r>
            <a:r>
              <a:rPr kumimoji="1" lang="en-US" altLang="ja-JP" sz="2800" dirty="0"/>
              <a:t>5</a:t>
            </a:r>
            <a:r>
              <a:rPr kumimoji="1" lang="ja-JP" altLang="en-US" sz="2800"/>
              <a:t>の時小さくて</a:t>
            </a:r>
            <a:r>
              <a:rPr kumimoji="1" lang="en-US" altLang="ja-JP" sz="2800" dirty="0"/>
              <a:t>10</a:t>
            </a:r>
            <a:r>
              <a:rPr kumimoji="1" lang="ja-JP" altLang="en-US" sz="2800"/>
              <a:t>の時大きくなってるっぽい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FBFAFD-AE12-6A43-AD9E-6F1B5EB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299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95</Words>
  <Application>Microsoft Macintosh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10</cp:revision>
  <dcterms:created xsi:type="dcterms:W3CDTF">2021-07-21T09:42:23Z</dcterms:created>
  <dcterms:modified xsi:type="dcterms:W3CDTF">2021-07-21T11:27:16Z</dcterms:modified>
</cp:coreProperties>
</file>