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A19C3-D0A3-204D-A0AD-76F801878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0A5776-868C-3748-9138-91EF0B64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C4132-EDEB-394F-BE3D-76DC5A27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01E85-E978-0D44-8470-040777AE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AA97BB-D817-B243-A7A4-B282EF41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94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B2206-613C-084C-B2F3-6F8779A7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087443-9422-0F44-AFED-B739C548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FFD2E-8460-C548-8BBF-666605D7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78BA1-4D01-0840-A898-35795D36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46562-B791-8D4C-956B-6C247401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6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6C2CF6-8A15-5D4C-8F59-D1E3FC37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423E4B-1893-A44F-A8EC-9A53BAF9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D01ED-D3BC-3549-B383-2AE2EC17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66AFD6-AD1D-6645-9E77-DCF2FD57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6B369-85D7-9241-BAD9-6E0C3768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26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A71A-ED45-7E4C-B35A-D54C870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9D587-16B6-9440-96EB-95B36AED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40F16-FB57-9D4D-9055-90439E3A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8467C-A5CF-3D4B-B42B-320FAFCE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DADFC-D425-A547-B04B-C119394B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62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FED9-518D-334A-90FE-EB757AF4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45C74B-49A4-F846-A5A0-A09D9E9F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98ACF-A790-0244-988B-5F970287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DD9FB3-8089-5749-A854-643FB1A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0F429-63B7-BA4C-92D0-E47E99DD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5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5477A-8B62-4B48-80ED-38D932F6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B2F1B-F9BD-7740-A2A1-7F5C9DBBE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3CFDB2-1022-0A46-BC84-CAFABA65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1DE4F-A6DD-6942-AF56-0AD18E3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3D6A6-C93B-8E47-A836-FFE565BE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901CA-43BA-5346-B157-FED0B275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7E86F-683D-1D44-8CEF-36425FD3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E0F069-50D2-7743-97CE-53D088BC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35463-8DB8-6241-A8BD-7EF8E5160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6632E4-F99E-594B-897D-2FEC5E46F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B97C27-8B45-0448-BB69-4726E5B7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DE0FCF-B8E6-C448-8EF7-26A96A27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7C300A-FB95-C64C-BAED-69A37EBE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9CDF0-D3C9-4C45-A65C-B771827A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0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4FF58-D809-0B46-A76F-32E8E01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C1B160-DBF5-DB43-B4C6-0332E417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4F0948-FADB-EE4F-8D71-F8185920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9C6EC7-1D6C-434B-A972-8D996692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6EFF60-AD28-2F41-83FD-3CA74AD6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8C4B1D-4E92-6640-B949-9F4F92E4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F029D9-A959-0E47-AF1E-2ABE7AA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22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BA6C-0977-D54A-99A9-F7831FDC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73A70-D4F5-4048-B626-8D609EE0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75ECE-18D6-5347-A8D3-E5DCC7DD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210C15-B57C-6345-BEAE-682AE9C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04772-06EB-404D-BB3C-69BF3DB9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F0F6BD-F9C8-B04A-BBAA-FCDDBF94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6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243F1-AE2A-3C47-A71A-212623E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812EDB-F747-F54D-88DA-CF39804CB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3716E9-406C-DA43-9BDA-5CDEC92C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6934C4-FAC4-A04C-83B1-6E11F2B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4D97EE-157F-1B48-A8AA-955DF73F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3A801-41F5-4B45-94F4-F446E352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3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628CFD-D21E-8542-9266-3ABBD86F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18B4D-C2F0-504F-A670-ECF6733E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CF886-AFD8-B146-8720-B6882DA0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EE3C-6D03-454F-9D3C-725F01881AB8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815ED-8DD3-7640-9D49-A1234756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EEE26-A15D-4042-B43C-6DDB55531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45EE-FBCA-4C42-9CAA-E3A79242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7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60AD3-89DA-9141-9AA1-CDEC5041F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A808D7-FFD1-854F-849C-D63B7CB09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7/20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25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58568-4FCB-4347-B5A6-D78F7466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9E2AB0-BC84-7F4C-BF96-A1A5BF16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パラメータをプロットしてグラフを作る</a:t>
            </a:r>
            <a:endParaRPr kumimoji="1" lang="en-US" altLang="ja-JP" dirty="0"/>
          </a:p>
          <a:p>
            <a:r>
              <a:rPr lang="en-US" altLang="ja-JP" dirty="0" err="1"/>
              <a:t>Parameter_recovery</a:t>
            </a:r>
            <a:r>
              <a:rPr lang="ja-JP" altLang="en-US"/>
              <a:t>を作る→途中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73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</Words>
  <Application>Microsoft Macintosh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2</cp:revision>
  <dcterms:created xsi:type="dcterms:W3CDTF">2021-07-16T09:59:07Z</dcterms:created>
  <dcterms:modified xsi:type="dcterms:W3CDTF">2021-07-16T16:02:35Z</dcterms:modified>
</cp:coreProperties>
</file>