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323E6-ADB8-8E46-AA65-006A85AE5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0FA3EF-834B-8440-A148-2A67F7D1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80C97D-72A5-3049-83D3-3FB6C034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8D0DD-64B0-4C4D-A6B8-79EAADF5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E6BCA-6CF9-9542-98FF-A7444EF9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A2D17-55CC-1448-85ED-538240A9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E6EE0C-EA46-3C4F-ABB1-7F191304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3DE0E-7F42-D04E-9847-152ADBA5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875AD-2503-7B45-A493-7F6D85BB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448DB-B63E-3648-BA7C-A2993A5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4A7EA4-83A7-9940-AAB0-BA268C68A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AF89D-DCC3-8A4F-9FE7-39286578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8577B-A42D-674D-ABB8-7DE082F7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68EB1-DE77-9F42-99BA-438C738C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540FB-2B4D-0F42-9C61-935873F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62548-7443-8441-B263-4091107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85AB2-B788-3E4F-A9EF-F405C7C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25C00-9A34-B64A-8492-2626CD2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D57D8-75FB-E24B-8C51-0677487C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1FD76-AC02-5146-A2F0-2C0ED52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E8234-F0C3-CA43-A684-66ED407C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4A785-65C7-FE44-850E-4F9B41F7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0270-3FEF-2C45-983B-AE923965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AFA18-A1EB-4442-BFB8-1A2AEA3D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98A0-1101-7F49-9DCE-347D78C0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1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DD016-2B84-3743-ACA3-24289C6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4A4C4-76E2-784B-9217-C372020A8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30D9BF-1CE0-B94C-A96B-D791020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1883E-73B0-AC4A-BA0F-69B0B13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600F4-7F02-AE44-9FF7-4D21093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45D62B-14E6-0742-92EF-DDBE2778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E7CDB-1D1F-044D-9358-79177AE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E6FDE6-BEF5-2644-98AD-9811B69E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7AAE1-FC23-124F-BB76-8F0C5883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B5EE67-366F-4343-934D-41B400BDB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BC71BF-698B-3B48-83ED-2DB6DFBF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D6F6CB-CFF3-1D43-91C5-BB4E045C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5146A8-7269-C34D-A321-CC13DBDA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69419F-F8AE-0B45-9356-0EE51B5B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61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B46E5-585B-8B4A-B64D-88AF1B37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C6D5A-A611-0748-9399-CCC3B5E5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49940-E924-FE4A-8E41-CA4BCD07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94341-BAA9-A642-BA2E-4EA18B2D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42D353-79BA-9A49-BB1C-E6A0C91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42D574-8A6E-184C-A4E4-A86BDB46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F41C8F-F370-A64B-B120-11CE1C4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201A1-07CC-8441-BFA0-B1EA807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D618E-DF13-FC42-A3A2-33125E6D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5CAC03-97CD-3A4A-BCCF-23DE2B76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489D6-8BDE-6947-83E5-3044A63D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DE822-A51D-AB4D-9625-02F415B5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F743AE-8216-BF49-A03E-7761EF19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7085D-9AE4-904A-9926-23EA0796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CC2713-150E-C74B-930E-A2E6AC189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BA4A9-9BD9-D444-8FBD-4B63790C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CB3A40-50EA-F548-BC4D-A038EED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82F736-E3B7-6346-9AFC-36751C5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2EDCA2-E9A6-5F47-A544-AED56930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4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3B1931-AC36-314A-A4CC-3C07BA89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3F90A-0E2B-D74D-8E3F-B45205E2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9090B-240C-7841-A68C-B080BBC4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D545-CF1D-8047-A335-2FC9BB241D66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152DDE-C348-CA4F-9420-79035F36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7A0C6-582F-C542-9012-6A4D8B3F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E3D7-E7C7-BE4D-BD75-ADB89D175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4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B0CC0-621A-5A44-BA9A-6DBDE37DA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7E690D-7FFE-694B-91FD-E26E3987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7/6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1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9033E-66BC-E147-882A-B1C10B29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69B9A6-92AB-6241-9000-4D287B93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パラメータの結果を見やすくする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beta_rk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みたいに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Category_prm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に依存しないようにする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 err="1"/>
              <a:t>Alpha_rt</a:t>
            </a:r>
            <a:r>
              <a:rPr lang="ja-JP" altLang="en-US"/>
              <a:t>の分散もう少し小さくする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5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160CF-6B2B-5341-BD6C-27933254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2A5C1A-07D3-0E48-98D3-83E74B4F24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/>
              <a:t>既存モデル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A43977D3-4E85-004C-8F1F-61476BABCCB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36417"/>
              </p:ext>
            </p:extLst>
          </p:nvPr>
        </p:nvGraphicFramePr>
        <p:xfrm>
          <a:off x="990604" y="2534542"/>
          <a:ext cx="4598538" cy="3501193"/>
        </p:xfrm>
        <a:graphic>
          <a:graphicData uri="http://schemas.openxmlformats.org/drawingml/2006/table">
            <a:tbl>
              <a:tblPr/>
              <a:tblGrid>
                <a:gridCol w="1264032">
                  <a:extLst>
                    <a:ext uri="{9D8B030D-6E8A-4147-A177-3AD203B41FA5}">
                      <a16:colId xmlns:a16="http://schemas.microsoft.com/office/drawing/2014/main" val="3082446674"/>
                    </a:ext>
                  </a:extLst>
                </a:gridCol>
                <a:gridCol w="975002">
                  <a:extLst>
                    <a:ext uri="{9D8B030D-6E8A-4147-A177-3AD203B41FA5}">
                      <a16:colId xmlns:a16="http://schemas.microsoft.com/office/drawing/2014/main" val="618041043"/>
                    </a:ext>
                  </a:extLst>
                </a:gridCol>
                <a:gridCol w="2359504">
                  <a:extLst>
                    <a:ext uri="{9D8B030D-6E8A-4147-A177-3AD203B41FA5}">
                      <a16:colId xmlns:a16="http://schemas.microsoft.com/office/drawing/2014/main" val="3128472716"/>
                    </a:ext>
                  </a:extLst>
                </a:gridCol>
              </a:tblGrid>
              <a:tr h="299449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83649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7946.0777992907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861186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3468.8017795371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31481"/>
                  </a:ext>
                </a:extLst>
              </a:tr>
              <a:tr h="29678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741685"/>
                  </a:ext>
                </a:extLst>
              </a:tr>
              <a:tr h="55736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1.00803495993378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61034"/>
                  </a:ext>
                </a:extLst>
              </a:tr>
              <a:tr h="55736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1.00011409673815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51460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0.172000763208489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91964"/>
                  </a:ext>
                </a:extLst>
              </a:tr>
              <a:tr h="42707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0.00919755664803788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8711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BD4BCD-22C8-D64C-ACE1-8441085283CD}"/>
              </a:ext>
            </a:extLst>
          </p:cNvPr>
          <p:cNvSpPr txBox="1"/>
          <p:nvPr/>
        </p:nvSpPr>
        <p:spPr>
          <a:xfrm>
            <a:off x="6709025" y="1825625"/>
            <a:ext cx="5157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提案モデル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分散</a:t>
            </a:r>
            <a:r>
              <a:rPr kumimoji="1" lang="en-US" altLang="ja-JP" sz="2800" dirty="0"/>
              <a:t>0.1</a:t>
            </a:r>
            <a:r>
              <a:rPr kumimoji="1" lang="ja-JP" altLang="en-US" sz="2800"/>
              <a:t>の時</a:t>
            </a:r>
            <a:r>
              <a:rPr kumimoji="1" lang="en-US" altLang="ja-JP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80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374FB56-8D3E-4145-A097-025745BA8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06982"/>
              </p:ext>
            </p:extLst>
          </p:nvPr>
        </p:nvGraphicFramePr>
        <p:xfrm>
          <a:off x="6721010" y="2483261"/>
          <a:ext cx="4632790" cy="3509436"/>
        </p:xfrm>
        <a:graphic>
          <a:graphicData uri="http://schemas.openxmlformats.org/drawingml/2006/table">
            <a:tbl>
              <a:tblPr/>
              <a:tblGrid>
                <a:gridCol w="1349677">
                  <a:extLst>
                    <a:ext uri="{9D8B030D-6E8A-4147-A177-3AD203B41FA5}">
                      <a16:colId xmlns:a16="http://schemas.microsoft.com/office/drawing/2014/main" val="1731037092"/>
                    </a:ext>
                  </a:extLst>
                </a:gridCol>
                <a:gridCol w="1000950">
                  <a:extLst>
                    <a:ext uri="{9D8B030D-6E8A-4147-A177-3AD203B41FA5}">
                      <a16:colId xmlns:a16="http://schemas.microsoft.com/office/drawing/2014/main" val="2384132842"/>
                    </a:ext>
                  </a:extLst>
                </a:gridCol>
                <a:gridCol w="2282163">
                  <a:extLst>
                    <a:ext uri="{9D8B030D-6E8A-4147-A177-3AD203B41FA5}">
                      <a16:colId xmlns:a16="http://schemas.microsoft.com/office/drawing/2014/main" val="2735048153"/>
                    </a:ext>
                  </a:extLst>
                </a:gridCol>
              </a:tblGrid>
              <a:tr h="373130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2063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3005.4624228115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320419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2865.75770698857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86627"/>
                  </a:ext>
                </a:extLst>
              </a:tr>
              <a:tr h="297442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27785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1.00634051514954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93899"/>
                  </a:ext>
                </a:extLst>
              </a:tr>
              <a:tr h="55893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1.0007075736619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21253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0.138997662435024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22839"/>
                  </a:ext>
                </a:extLst>
              </a:tr>
              <a:tr h="42818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0.0113312959237642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5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2BC7C-D079-9C45-ABFB-860241C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A7504-A40B-2745-8E97-2B20C7801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  <a:r>
              <a:rPr lang="en-US" altLang="ja-JP" dirty="0"/>
              <a:t>(</a:t>
            </a:r>
            <a:r>
              <a:rPr lang="ja-JP" altLang="en-US"/>
              <a:t>分散</a:t>
            </a:r>
            <a:r>
              <a:rPr lang="en-US" altLang="ja-JP" dirty="0"/>
              <a:t>0.5</a:t>
            </a:r>
            <a:r>
              <a:rPr lang="ja-JP" altLang="en-US"/>
              <a:t>の時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63548CF1-CA10-A449-8579-51098E5259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2118548"/>
              </p:ext>
            </p:extLst>
          </p:nvPr>
        </p:nvGraphicFramePr>
        <p:xfrm>
          <a:off x="1418096" y="2493535"/>
          <a:ext cx="3780628" cy="3377063"/>
        </p:xfrm>
        <a:graphic>
          <a:graphicData uri="http://schemas.openxmlformats.org/drawingml/2006/table">
            <a:tbl>
              <a:tblPr/>
              <a:tblGrid>
                <a:gridCol w="1101415">
                  <a:extLst>
                    <a:ext uri="{9D8B030D-6E8A-4147-A177-3AD203B41FA5}">
                      <a16:colId xmlns:a16="http://schemas.microsoft.com/office/drawing/2014/main" val="3302912595"/>
                    </a:ext>
                  </a:extLst>
                </a:gridCol>
                <a:gridCol w="816834">
                  <a:extLst>
                    <a:ext uri="{9D8B030D-6E8A-4147-A177-3AD203B41FA5}">
                      <a16:colId xmlns:a16="http://schemas.microsoft.com/office/drawing/2014/main" val="2349036352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576708260"/>
                    </a:ext>
                  </a:extLst>
                </a:gridCol>
              </a:tblGrid>
              <a:tr h="284855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886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3006.95032015905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227654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2866.1452414063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74868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21113"/>
                  </a:ext>
                </a:extLst>
              </a:tr>
              <a:tr h="53528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1.00794588610542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57948"/>
                  </a:ext>
                </a:extLst>
              </a:tr>
              <a:tr h="53528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0.999454743867324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622312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0.139584977502614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526293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0.0108229795861801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2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140</Words>
  <Application>Microsoft Macintosh PowerPoint</Application>
  <PresentationFormat>ワイド画面</PresentationFormat>
  <Paragraphs>84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結果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2</cp:revision>
  <dcterms:created xsi:type="dcterms:W3CDTF">2021-06-30T16:48:30Z</dcterms:created>
  <dcterms:modified xsi:type="dcterms:W3CDTF">2021-06-30T17:26:59Z</dcterms:modified>
</cp:coreProperties>
</file>