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3A040-5073-234E-8A29-F017D83E7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DFC785-EFA8-0146-995D-3E25B7121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1C586A-F19C-B947-9705-FCA9CF2D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240E9-0A15-F043-A776-1E7A15FC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2978F-F8FF-AC43-B790-DE51141C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02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F3B06-DF45-3F40-BDD0-D959DB0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5EE08A-EA6D-4341-93AC-70305C712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FAA7FD-2CDE-C840-A2C4-481E3EA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5928E-E21A-4D43-8249-94573968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55B908-7E4E-7A4D-A7AC-C03EA3FF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3CBA74-E694-A24E-8A6B-A3C63EA2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FA218D-F316-864D-AF4E-FBE03037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3B8F9-190A-854F-8C0C-2017954C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B256D-DA2B-3D41-B980-8243CCFE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58649-AE5A-9944-AC94-6536ECE9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93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7CCA4-221F-BD42-963C-E002F017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76179-B43F-9A42-BDB9-6B488612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ABE0F-5455-8349-B600-6CCFAE7B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E78F1-43D3-2F4D-87B1-AD5EA2C9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647FD-0C78-8540-AC84-791D238B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9C8A-8622-3A47-B8DC-372D1480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7A234-93F3-C449-BCC4-BB8FADD1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4E4C3-456D-C540-A754-C6466DFE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BA6DA-A246-2843-9153-0D0C4FF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05DFA9-DA23-1442-89F3-7DC10AB0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85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95159-992A-1445-AED0-CADC74B4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7A95EB-89EF-CE47-9367-52E5B0782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C3D700-8826-2D42-A63A-69ECE7B9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20D1C-F304-D94F-843A-7A1B5477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9733F7-A745-834A-8792-B70A20D7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F15B4B-608D-C84F-9BAC-6426352B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8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B160F-A042-304A-BAD8-6F4FF270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26321-3A96-CD44-A86A-1F113696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05EBA1-F892-7943-8948-AA6D67AA1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C16E00-03AB-624B-B374-EAAF4A412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B8F01C-F286-9F4D-9250-500761ED5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36E26B-F74C-B846-94EE-B168E06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8C9A60-A81A-9E44-AD18-A4AC045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03D82-B3D1-6D44-B7B0-62BBF3E9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8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A7812-ABFC-AA44-8300-5869A7A2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600306-AC26-714F-86F7-8892D786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6EC5D6-245B-FB49-B3E3-D2469361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FA0332-EABE-A947-BE27-F6FD62D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6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AF1381-6901-B54F-9557-EF572997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DE980-1973-4049-B5E0-CCA03793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0909FA-B77D-D74D-88B4-7F341866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C5D26-D280-0B41-B1F5-239DBCB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AA12-0BA5-5A43-8383-656F0E90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ED195-BF3D-F64D-97D7-A21F57BB5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BC60F2-DDE3-2D44-A4FA-B166DFF5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F66F3A-8137-2A47-918C-B4AE3C6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E443C7-BD46-C94E-9590-E4EDFD76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C0575-9CB8-3C41-BD07-F44B9560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DCB575-C9A1-654F-9567-A8E1C2CA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8E4452-29F9-6645-B2C9-AFD36793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01BFA7-7779-EE46-A200-65268E4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5D39FB-180E-6A41-BAAD-1A907EE8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839F34-D21C-A841-B7F2-17FD7192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9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8361BD-28FA-3E49-8312-340CB618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940E5B-D8D0-F04D-837C-2BE1813E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8842DC-31DA-8045-9F2A-F38642F1C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09D7-6A58-C740-86E3-071A3405EB4D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031859-7123-984B-A08B-3EB66700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417D1-515D-C74D-BC66-ECE243AE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E41-D1BE-0B47-AEF5-4E02E22687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35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F312B-858F-374A-91D6-6E2268DD8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483BFF-7174-8D4F-BEE0-AFAB96A35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6/15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00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BF6A-EB17-4849-AA1D-8CED62FA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E64A0-2716-9E40-907C-D50BA1D7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仮免許取得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dirty="0"/>
          </a:p>
          <a:p>
            <a:r>
              <a:rPr kumimoji="1" lang="en-US" altLang="ja-JP" dirty="0" err="1"/>
              <a:t>Alpha_rt</a:t>
            </a:r>
            <a:r>
              <a:rPr kumimoji="1" lang="ja-JP" altLang="en-US"/>
              <a:t>の分布を変えた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データを項目ごとに分けて</a:t>
            </a:r>
            <a:r>
              <a:rPr lang="en-US" altLang="ja-JP" dirty="0"/>
              <a:t>sampling</a:t>
            </a:r>
            <a:r>
              <a:rPr kumimoji="1" lang="ja-JP" altLang="en-US"/>
              <a:t>実行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lang="en-US" altLang="ja-JP" dirty="0"/>
              <a:t>  </a:t>
            </a:r>
            <a:r>
              <a:rPr lang="ja-JP" altLang="en-US"/>
              <a:t>→結果→どこで見られるかわからない。。。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/>
              <a:t>model.R</a:t>
            </a:r>
            <a:r>
              <a:rPr lang="ja-JP" altLang="en-US"/>
              <a:t>の方を作っていなくてここから先がまだ実行出来ないが、この先も実行できるようにしなければいけない→途中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09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A97E2-E71E-BA43-9D48-EB359EF8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来週やること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6B986-079B-C947-B4B5-36167828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get_estimates</a:t>
            </a:r>
            <a:r>
              <a:rPr lang="ja-JP" altLang="en-US"/>
              <a:t>を書く（</a:t>
            </a:r>
            <a:r>
              <a:rPr lang="en-US" altLang="ja-JP" dirty="0" err="1"/>
              <a:t>mayu.R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kumimoji="1" lang="en-US" altLang="ja-JP" dirty="0"/>
              <a:t>MCMC</a:t>
            </a:r>
            <a:r>
              <a:rPr kumimoji="1" lang="ja-JP" altLang="en-US"/>
              <a:t>の原理勉強</a:t>
            </a:r>
            <a:endParaRPr kumimoji="1" lang="en-US" altLang="ja-JP" dirty="0"/>
          </a:p>
          <a:p>
            <a:r>
              <a:rPr lang="en-US" altLang="ja-JP" dirty="0" err="1"/>
              <a:t>TimeID</a:t>
            </a:r>
            <a:r>
              <a:rPr lang="ja-JP" altLang="en-US"/>
              <a:t>も飛び飛びになってしまっているからもうデータから書き換える</a:t>
            </a:r>
            <a:r>
              <a:rPr lang="en-US" altLang="ja-JP" dirty="0"/>
              <a:t>(</a:t>
            </a:r>
            <a:r>
              <a:rPr lang="ja-JP" altLang="en-US"/>
              <a:t>データファイルを</a:t>
            </a:r>
            <a:r>
              <a:rPr lang="en-US" altLang="ja-JP" dirty="0"/>
              <a:t>4</a:t>
            </a:r>
            <a:r>
              <a:rPr lang="ja-JP" altLang="en-US"/>
              <a:t>個作る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Alpha_rt</a:t>
            </a:r>
            <a:r>
              <a:rPr lang="ja-JP" altLang="en-US"/>
              <a:t>が</a:t>
            </a:r>
            <a:r>
              <a:rPr lang="en-US" altLang="ja-JP" dirty="0"/>
              <a:t>3</a:t>
            </a:r>
            <a:r>
              <a:rPr lang="ja-JP" altLang="en-US"/>
              <a:t>次元になってるのを</a:t>
            </a:r>
            <a:r>
              <a:rPr lang="en-US" altLang="ja-JP" dirty="0"/>
              <a:t>2</a:t>
            </a:r>
            <a:r>
              <a:rPr lang="ja-JP" altLang="en-US"/>
              <a:t>次元に直す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7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115</Words>
  <Application>Microsoft Macintosh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来週やること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5</cp:revision>
  <dcterms:created xsi:type="dcterms:W3CDTF">2021-06-14T18:20:50Z</dcterms:created>
  <dcterms:modified xsi:type="dcterms:W3CDTF">2021-06-15T13:54:44Z</dcterms:modified>
</cp:coreProperties>
</file>