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20EAB-5FD0-E245-8ECE-AD9845EFB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ADDBDE-731C-2C47-94A7-8851AB276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69BCE-A481-3146-8730-40C528F3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5CFC4D-88D0-CF47-A013-16C8E783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FE7BF5-0C00-5E47-A9E4-3CFD22F8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57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171AB-A777-7840-B8A0-186EC9FC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400A68-65BF-2D4C-B2D5-43C27A0F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AFCCA-BE38-DD43-8CE9-EEE53885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5B4A09-0F10-9F42-99CB-BFA04776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784195-541E-FB45-A8A2-BD973A7D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92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78AECC-77E5-EC43-8D29-8B202D9A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0C575C-92F0-1145-8397-AE06AC432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4A3EB6-9902-8F4C-8C31-07FCFCB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842A4-78CC-B247-A5B5-017D9963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81E7BE-BB3A-BD41-BC7B-18F2C231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3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2D658-900D-E542-B3A0-C42087FF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A6B086-B5B3-354E-9CD6-CF32C6BD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CC4E0-B38F-CB4B-AD06-0E1091A5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0BA43A-E8B5-AA43-8046-09325E16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D73948-A005-2A45-B189-9F5A07FA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9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B4BD2-77E8-EB4E-8B4F-D7D5D085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111C3D-33F7-194B-8693-4D773D3E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8DF27-687E-0A4E-8ACC-5E8A3624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9B9EE1-BFB9-7645-8419-C1CFA4D3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5FFBAA-86A3-0D4E-B287-3C9AE0CA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44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0062D2-BD4F-D440-91F6-52491B63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EBEC7B-31F0-7E4D-BDA2-7E2A67C0C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AACD15-6FE0-A24C-92DE-6DD320AE8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E7552-F41F-1B40-A9D3-49AB7CFA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AD63FB-EB0E-FE47-B364-6BE86570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E239A8-48CA-B147-933F-9872D3DB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36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B503F-452A-2D46-B68C-14BF220D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1D5205-951F-3844-8813-2F9E18AF8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A1ACCE-F1E4-BD42-B7EA-CA895FEBF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9F6044-2C8C-AC4A-B6E3-C6A30E3C6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8435C0-E77E-4F4E-9560-8CB5EAC15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B729C6-CBB7-5D49-BECE-D1718A9B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C679F0-0545-1646-A5A0-A90EBC89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05DF2F-E748-CB4B-8637-640096D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8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0EA20-FF9F-D24F-9EC2-59C77C87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726CA1-00DB-F645-B3EA-56203F1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294257-EF30-8040-96CB-69F22D37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05DC78-AFF9-514D-A62A-0D8A64A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15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8436E2-23ED-E240-94EE-A3470682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32987A-FA66-B74C-8F12-B6FED691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E55356-3C9D-1D4E-B45F-4B6DAD8B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12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54846-FD46-5A40-8968-5010E7E7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EC600C-61C2-834E-BF9D-7AF298E3D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A8B20C-085E-4447-869E-EF10C8C7B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2FF2BC-B41B-7F45-9EC8-E522F518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FC60CE-8DAE-464C-8A3E-F8AE9E03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380283-C342-BA4D-A46F-6CBFFDC0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19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C93AD-74CC-994B-9401-30FC9D1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A245B2-F50F-DB4A-A20C-2DE733731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F634B8-54D2-4C4E-8C17-449BFD1C3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EBFB4D-4FED-9E4A-B7B7-A9CBFF83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F77F94-5257-1C46-8EC5-9AD3E4D1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98E472-B6EB-A949-958A-C42AE4FC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39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025D9C-E97B-4849-942D-D777CD53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F61984-74B0-7C4E-A232-D3C9AC8A9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9B27B2-E5F7-B540-B900-40CB0895A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1DEB3-800B-A540-A960-90C5ACE09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7C2E8-ED22-C64E-87A5-7E232C4A7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12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98799-EF45-DB4A-BD73-AB36276CE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C0AAA7-7EEA-7347-BE68-39354B6B8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6/22</a:t>
            </a:r>
          </a:p>
          <a:p>
            <a:r>
              <a:rPr lang="ja-JP" altLang="en-US"/>
              <a:t>林真由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3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C7D33-B102-0349-BC3C-8257FD55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8453F4-58EC-0148-BCCB-25AB1EBB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 err="1">
                <a:solidFill>
                  <a:schemeClr val="bg2">
                    <a:lumMod val="75000"/>
                  </a:schemeClr>
                </a:solidFill>
              </a:rPr>
              <a:t>get_estimates</a:t>
            </a:r>
            <a:r>
              <a:rPr lang="ja-JP" altLang="en-US">
                <a:solidFill>
                  <a:schemeClr val="bg2">
                    <a:lumMod val="75000"/>
                  </a:schemeClr>
                </a:solidFill>
              </a:rPr>
              <a:t>を書く（</a:t>
            </a:r>
            <a:r>
              <a:rPr lang="en-US" altLang="ja-JP" dirty="0" err="1">
                <a:solidFill>
                  <a:schemeClr val="bg2">
                    <a:lumMod val="75000"/>
                  </a:schemeClr>
                </a:solidFill>
              </a:rPr>
              <a:t>mayu.R</a:t>
            </a:r>
            <a:r>
              <a:rPr lang="ja-JP" altLang="en-US">
                <a:solidFill>
                  <a:schemeClr val="bg2">
                    <a:lumMod val="75000"/>
                  </a:schemeClr>
                </a:solidFill>
              </a:rPr>
              <a:t>）</a:t>
            </a:r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75000"/>
                  </a:schemeClr>
                </a:solidFill>
              </a:rPr>
              <a:t>MCMC</a:t>
            </a:r>
            <a:r>
              <a:rPr lang="ja-JP" altLang="en-US">
                <a:solidFill>
                  <a:schemeClr val="bg2">
                    <a:lumMod val="75000"/>
                  </a:schemeClr>
                </a:solidFill>
              </a:rPr>
              <a:t>の原理勉強</a:t>
            </a:r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ja-JP" dirty="0" err="1"/>
              <a:t>TimeID</a:t>
            </a:r>
            <a:r>
              <a:rPr lang="ja-JP" altLang="en-US"/>
              <a:t>も飛び飛びになってしまっているからもうデータから書き換える</a:t>
            </a:r>
            <a:r>
              <a:rPr lang="en-US" altLang="ja-JP" dirty="0"/>
              <a:t>(</a:t>
            </a:r>
            <a:r>
              <a:rPr lang="ja-JP" altLang="en-US"/>
              <a:t>データファイルを</a:t>
            </a:r>
            <a:r>
              <a:rPr lang="en-US" altLang="ja-JP" dirty="0"/>
              <a:t>4</a:t>
            </a:r>
            <a:r>
              <a:rPr lang="ja-JP" altLang="en-US"/>
              <a:t>個作る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Alpha_rt</a:t>
            </a:r>
            <a:r>
              <a:rPr lang="ja-JP" altLang="en-US"/>
              <a:t>が</a:t>
            </a:r>
            <a:r>
              <a:rPr lang="en-US" altLang="ja-JP" dirty="0"/>
              <a:t>3</a:t>
            </a:r>
            <a:r>
              <a:rPr lang="ja-JP" altLang="en-US"/>
              <a:t>次元になってるのを</a:t>
            </a:r>
            <a:r>
              <a:rPr lang="en-US" altLang="ja-JP" dirty="0"/>
              <a:t>2</a:t>
            </a:r>
            <a:r>
              <a:rPr lang="ja-JP" altLang="en-US"/>
              <a:t>次元に直す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35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Macintosh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林 真由</cp:lastModifiedBy>
  <cp:revision>1</cp:revision>
  <dcterms:created xsi:type="dcterms:W3CDTF">2021-06-17T09:11:11Z</dcterms:created>
  <dcterms:modified xsi:type="dcterms:W3CDTF">2021-06-17T09:12:00Z</dcterms:modified>
</cp:coreProperties>
</file>