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C7004-EA3B-F44C-B617-A3427C21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D32B4-1CFE-7043-888E-D4988734A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3762-F571-D240-B3A1-0D454C8C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5FACB-97BD-304E-A7F1-5B3D92A1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863FA-C403-5E4A-B2CF-DE295DF6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1955D-FDC4-5643-A042-0148A250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1BF404-B5CC-F745-9F8E-B36FF3DD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AE852-662D-BB41-A958-3F42E29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D68745-CB0C-9A4D-8330-578615E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B16A0-5D61-1448-A261-9548F83D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5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829153-DCF6-6C48-BFFE-0741CD617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7C7838-BEB5-2443-B3EB-894F6E1B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2F28D-2FB3-7848-9BCF-CD2B4CBF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E7D813-4924-7643-A839-096EF418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7D811-1FD9-374B-B0FE-392A90A7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9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CBC38-5B81-ED4C-8F54-BC17D1CD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53E1A-7E9A-AD45-AB72-DCF07425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6EAC4-40D3-4144-A98C-E36B33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1FBF3-6B19-AF40-8500-6A0816EF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5085A-3A5E-5649-9A31-44C7053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B3886-116A-A74D-83DD-E850728E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6F461-C27D-194D-A626-EB6EDBFB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A6083-1B69-E845-AFA4-A758B061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88D15-7235-D944-9284-CFF801CB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342C0E-6910-6446-912D-6C35D3D8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5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BA2B3-D670-C148-8BE2-7B2F1923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8E06F-6DC9-524A-823B-BCC5EFD6C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4AF2EF-E497-1840-A8A6-E4DC85DB3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8A107D-7F52-C242-B7E2-268FDC8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23584-3891-2E46-95FA-802DB64B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B0435-1E52-F24B-8F56-EA7160D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769BC-9813-8B4C-B9D2-1DFE9D48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2501CF-74BB-9744-8244-4B99BCA4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5A9E7-53EF-634F-9C3C-535D7584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042A3B-3DF3-F041-AF1B-4A2D886D1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75ED99-9F2E-FA45-9C14-1055EDA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4CE509-5DE8-384E-A320-3D9FD830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A69220-EBDE-5647-9F0A-B8AB4B5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D7B2EF-485E-3D4E-B0F2-D714EA83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6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6D65C-BF4B-8A4D-A27B-26FA0BD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948C32-517C-4244-935C-18D417F6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5C59F2-76D7-8E49-A0AC-50AF61B3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A565E2-306C-A749-B7E5-0E44558E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BDAFBB-0AE1-784B-9CEB-C8761B2C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E75D4D-1C77-564E-BBC2-37C3844E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9CB9DA-DCBC-2A40-9E1D-35636CB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6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472A3-99B0-A544-8FFE-9A58F8E1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0326E-220B-804F-B367-49767394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B75DF3-E5DC-794A-BDC4-0DC24A42D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E8C5E5-E8FB-CB4E-A2B1-1ED814F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540753-9098-9E4D-90CB-044AD6FF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55309-FC2D-704F-A03F-00049A5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5B63D-46E0-4D47-A470-C89FFA7D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511925-EC6F-F04B-93C2-8ED0F675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5EF334-654D-BA40-8B9B-73F8B509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E85D2-4E90-3A48-95D7-09E796F0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43900-4B24-0941-9E95-6ECB008F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A1C78C-A64B-4B4D-AF0E-D799234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6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500C47-774D-8547-B2FE-C19DA2A0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309B76-EF5E-B646-BB21-5367632C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B2E16-629F-534F-9978-9B221C0F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B419-B26E-FB47-854B-6EE4B0DCC28A}" type="datetimeFigureOut">
              <a:rPr kumimoji="1" lang="ja-JP" altLang="en-US" smtClean="0"/>
              <a:t>2021/7/12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6E17E-42A0-974E-88D3-71F72E1E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35D79-73E6-3343-B5BC-5D4B5856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3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98AA-13F1-D24E-A556-7E2D7638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40CC6-0D4F-704F-8F2E-B45761D5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7/13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91EF7-CFD5-9241-8A98-B5DF336D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72D69-5101-F043-AD7C-17F0FF39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ja-JP" dirty="0" err="1"/>
              <a:t>Category_prm</a:t>
            </a:r>
            <a:r>
              <a:rPr lang="ja-JP" altLang="en-US"/>
              <a:t>を</a:t>
            </a:r>
            <a:r>
              <a:rPr lang="en-US" altLang="ja-JP" dirty="0"/>
              <a:t>R</a:t>
            </a:r>
            <a:r>
              <a:rPr lang="ja-JP" altLang="en-US"/>
              <a:t>に依存しないようにする</a:t>
            </a:r>
            <a:endParaRPr lang="en-US" altLang="ja-JP" dirty="0"/>
          </a:p>
          <a:p>
            <a:r>
              <a:rPr lang="ja-JP" altLang="en-US"/>
              <a:t>パラメータの結果を見やすくする</a:t>
            </a:r>
            <a:endParaRPr lang="en-US" altLang="ja-JP" dirty="0"/>
          </a:p>
          <a:p>
            <a:r>
              <a:rPr lang="ja-JP" altLang="en-US"/>
              <a:t>修正したモデルでまわす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家に帰ってきてノート</a:t>
            </a:r>
            <a:r>
              <a:rPr lang="en-US" altLang="ja-JP" dirty="0"/>
              <a:t>PC</a:t>
            </a:r>
            <a:r>
              <a:rPr lang="ja-JP" altLang="en-US"/>
              <a:t>でやっていたらなぜか環境構築系のエラーが</a:t>
            </a:r>
            <a:r>
              <a:rPr lang="en-US" altLang="ja-JP" dirty="0"/>
              <a:t>…</a:t>
            </a:r>
            <a:r>
              <a:rPr lang="ja-JP" altLang="en-US"/>
              <a:t>→多分解決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99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249EF-2353-874F-8F11-22859E7F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6A35B-F586-6B40-802C-ECB29D820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9988" y="1553018"/>
            <a:ext cx="5181600" cy="4351338"/>
          </a:xfrm>
        </p:spPr>
        <p:txBody>
          <a:bodyPr/>
          <a:lstStyle/>
          <a:p>
            <a:r>
              <a:rPr kumimoji="1" lang="ja-JP" altLang="en-US"/>
              <a:t>既存モデル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D2DE6D-587C-914E-9589-5EFF0620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3174" y="1532470"/>
            <a:ext cx="5181600" cy="4351338"/>
          </a:xfrm>
        </p:spPr>
        <p:txBody>
          <a:bodyPr/>
          <a:lstStyle/>
          <a:p>
            <a:r>
              <a:rPr kumimoji="1" lang="ja-JP" altLang="en-US"/>
              <a:t>提案モデル</a:t>
            </a:r>
            <a:r>
              <a:rPr kumimoji="1" lang="en-US" altLang="ja-JP" dirty="0"/>
              <a:t>(</a:t>
            </a:r>
            <a:r>
              <a:rPr kumimoji="1" lang="ja-JP" altLang="en-US"/>
              <a:t>分散</a:t>
            </a:r>
            <a:r>
              <a:rPr kumimoji="1" lang="en-US" altLang="ja-JP" dirty="0"/>
              <a:t>0.5)</a:t>
            </a:r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6EE997F-5D81-4B4B-8D6A-73B3F0355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5364"/>
              </p:ext>
            </p:extLst>
          </p:nvPr>
        </p:nvGraphicFramePr>
        <p:xfrm>
          <a:off x="8180343" y="2162322"/>
          <a:ext cx="2863416" cy="3547009"/>
        </p:xfrm>
        <a:graphic>
          <a:graphicData uri="http://schemas.openxmlformats.org/drawingml/2006/table">
            <a:tbl>
              <a:tblPr/>
              <a:tblGrid>
                <a:gridCol w="306111">
                  <a:extLst>
                    <a:ext uri="{9D8B030D-6E8A-4147-A177-3AD203B41FA5}">
                      <a16:colId xmlns:a16="http://schemas.microsoft.com/office/drawing/2014/main" val="2895997527"/>
                    </a:ext>
                  </a:extLst>
                </a:gridCol>
                <a:gridCol w="852755">
                  <a:extLst>
                    <a:ext uri="{9D8B030D-6E8A-4147-A177-3AD203B41FA5}">
                      <a16:colId xmlns:a16="http://schemas.microsoft.com/office/drawing/2014/main" val="1481412479"/>
                    </a:ext>
                  </a:extLst>
                </a:gridCol>
                <a:gridCol w="1704550">
                  <a:extLst>
                    <a:ext uri="{9D8B030D-6E8A-4147-A177-3AD203B41FA5}">
                      <a16:colId xmlns:a16="http://schemas.microsoft.com/office/drawing/2014/main" val="104831126"/>
                    </a:ext>
                  </a:extLst>
                </a:gridCol>
              </a:tblGrid>
              <a:tr h="301015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107055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3106.2016714111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64631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3036.99179689418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40451"/>
                  </a:ext>
                </a:extLst>
              </a:tr>
              <a:tr h="30101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14559"/>
                  </a:ext>
                </a:extLst>
              </a:tr>
              <a:tr h="56564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1.00451208442095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302862"/>
                  </a:ext>
                </a:extLst>
              </a:tr>
              <a:tr h="56564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0.999613670549588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98150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0.240310402604445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65364"/>
                  </a:ext>
                </a:extLst>
              </a:tr>
              <a:tr h="433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0.0163381000829987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542371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C4F35AE-102A-8043-892E-C91A26801A2F}"/>
              </a:ext>
            </a:extLst>
          </p:cNvPr>
          <p:cNvSpPr txBox="1">
            <a:spLocks/>
          </p:cNvSpPr>
          <p:nvPr/>
        </p:nvSpPr>
        <p:spPr>
          <a:xfrm>
            <a:off x="3750067" y="1553018"/>
            <a:ext cx="4120235" cy="460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提案モデル</a:t>
            </a:r>
            <a:r>
              <a:rPr lang="en-US" altLang="ja-JP" dirty="0"/>
              <a:t>(</a:t>
            </a:r>
            <a:r>
              <a:rPr lang="ja-JP" altLang="en-US"/>
              <a:t>分散</a:t>
            </a:r>
            <a:r>
              <a:rPr lang="en-US" altLang="ja-JP" dirty="0"/>
              <a:t>0.1)</a:t>
            </a:r>
            <a:endParaRPr lang="ja-JP" altLang="en-US"/>
          </a:p>
        </p:txBody>
      </p:sp>
      <p:graphicFrame>
        <p:nvGraphicFramePr>
          <p:cNvPr id="13" name="コンテンツ プレースホルダー 4">
            <a:extLst>
              <a:ext uri="{FF2B5EF4-FFF2-40B4-BE49-F238E27FC236}">
                <a16:creationId xmlns:a16="http://schemas.microsoft.com/office/drawing/2014/main" id="{796B024A-C38F-C04B-BFC7-D35070B11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50866"/>
              </p:ext>
            </p:extLst>
          </p:nvPr>
        </p:nvGraphicFramePr>
        <p:xfrm>
          <a:off x="4486038" y="2207361"/>
          <a:ext cx="2807096" cy="3484048"/>
        </p:xfrm>
        <a:graphic>
          <a:graphicData uri="http://schemas.openxmlformats.org/drawingml/2006/table">
            <a:tbl>
              <a:tblPr/>
              <a:tblGrid>
                <a:gridCol w="383913">
                  <a:extLst>
                    <a:ext uri="{9D8B030D-6E8A-4147-A177-3AD203B41FA5}">
                      <a16:colId xmlns:a16="http://schemas.microsoft.com/office/drawing/2014/main" val="3258985651"/>
                    </a:ext>
                  </a:extLst>
                </a:gridCol>
                <a:gridCol w="821932">
                  <a:extLst>
                    <a:ext uri="{9D8B030D-6E8A-4147-A177-3AD203B41FA5}">
                      <a16:colId xmlns:a16="http://schemas.microsoft.com/office/drawing/2014/main" val="812481914"/>
                    </a:ext>
                  </a:extLst>
                </a:gridCol>
                <a:gridCol w="1601251">
                  <a:extLst>
                    <a:ext uri="{9D8B030D-6E8A-4147-A177-3AD203B41FA5}">
                      <a16:colId xmlns:a16="http://schemas.microsoft.com/office/drawing/2014/main" val="1861391834"/>
                    </a:ext>
                  </a:extLst>
                </a:gridCol>
              </a:tblGrid>
              <a:tr h="359119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250974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3104.67858789482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218873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3036.36406954869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10335"/>
                  </a:ext>
                </a:extLst>
              </a:tr>
              <a:tr h="29502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600400"/>
                  </a:ext>
                </a:extLst>
              </a:tr>
              <a:tr h="55439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1.00647575133575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74705"/>
                  </a:ext>
                </a:extLst>
              </a:tr>
              <a:tr h="55439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1.00078189018683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513513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0.238111213340013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512721"/>
                  </a:ext>
                </a:extLst>
              </a:tr>
              <a:tr h="42471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0.0157558154332407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46723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371D453-36F5-7E40-B958-6BEDE9C28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5718"/>
              </p:ext>
            </p:extLst>
          </p:nvPr>
        </p:nvGraphicFramePr>
        <p:xfrm>
          <a:off x="799988" y="2207361"/>
          <a:ext cx="2950078" cy="3562897"/>
        </p:xfrm>
        <a:graphic>
          <a:graphicData uri="http://schemas.openxmlformats.org/drawingml/2006/table">
            <a:tbl>
              <a:tblPr/>
              <a:tblGrid>
                <a:gridCol w="330169">
                  <a:extLst>
                    <a:ext uri="{9D8B030D-6E8A-4147-A177-3AD203B41FA5}">
                      <a16:colId xmlns:a16="http://schemas.microsoft.com/office/drawing/2014/main" val="1476104583"/>
                    </a:ext>
                  </a:extLst>
                </a:gridCol>
                <a:gridCol w="780836">
                  <a:extLst>
                    <a:ext uri="{9D8B030D-6E8A-4147-A177-3AD203B41FA5}">
                      <a16:colId xmlns:a16="http://schemas.microsoft.com/office/drawing/2014/main" val="2772390141"/>
                    </a:ext>
                  </a:extLst>
                </a:gridCol>
                <a:gridCol w="1839073">
                  <a:extLst>
                    <a:ext uri="{9D8B030D-6E8A-4147-A177-3AD203B41FA5}">
                      <a16:colId xmlns:a16="http://schemas.microsoft.com/office/drawing/2014/main" val="4088165266"/>
                    </a:ext>
                  </a:extLst>
                </a:gridCol>
              </a:tblGrid>
              <a:tr h="302525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62232"/>
                  </a:ext>
                </a:extLst>
              </a:tr>
              <a:tr h="4355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3105.55218399114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97124"/>
                  </a:ext>
                </a:extLst>
              </a:tr>
              <a:tr h="4355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3067.64566879204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88103"/>
                  </a:ext>
                </a:extLst>
              </a:tr>
              <a:tr h="30252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567012"/>
                  </a:ext>
                </a:extLst>
              </a:tr>
              <a:tr h="56848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1.00485383546759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47347"/>
                  </a:ext>
                </a:extLst>
              </a:tr>
              <a:tr h="568487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0.999120405164026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59099"/>
                  </a:ext>
                </a:extLst>
              </a:tr>
              <a:tr h="4355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0.188535937984213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09228"/>
                  </a:ext>
                </a:extLst>
              </a:tr>
              <a:tr h="4355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0.00921671740569098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1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9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D3C5-BDA0-CB4D-9338-F16A1DD1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来週やること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315AC1D-AFB9-5D4A-BB3F-425CBE9E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Parameter_recevery</a:t>
            </a:r>
            <a:r>
              <a:rPr lang="ja-JP" altLang="en-US"/>
              <a:t>を作る→シミュレーション実験</a:t>
            </a:r>
            <a:endParaRPr lang="en-US" altLang="ja-JP" dirty="0"/>
          </a:p>
          <a:p>
            <a:r>
              <a:rPr lang="en-US" altLang="ja-JP" dirty="0" err="1"/>
              <a:t>Alpha_rt</a:t>
            </a:r>
            <a:r>
              <a:rPr lang="ja-JP" altLang="en-US"/>
              <a:t>をプロットしてグラフを作る</a:t>
            </a:r>
            <a:r>
              <a:rPr lang="en-US" altLang="ja-JP" dirty="0"/>
              <a:t>(R</a:t>
            </a:r>
            <a:r>
              <a:rPr lang="ja-JP" altLang="en-US"/>
              <a:t>ごとに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Beta_rk</a:t>
            </a:r>
            <a:r>
              <a:rPr lang="ja-JP" altLang="en-US"/>
              <a:t>を</a:t>
            </a:r>
            <a:r>
              <a:rPr lang="en-US" altLang="ja-JP" dirty="0"/>
              <a:t>R</a:t>
            </a:r>
            <a:r>
              <a:rPr lang="ja-JP" altLang="en-US"/>
              <a:t>に依存するように</a:t>
            </a:r>
            <a:r>
              <a:rPr lang="en-US" altLang="ja-JP" dirty="0"/>
              <a:t>(</a:t>
            </a:r>
            <a:r>
              <a:rPr lang="ja-JP" altLang="en-US"/>
              <a:t>提案モデル</a:t>
            </a:r>
            <a:r>
              <a:rPr lang="en-US" altLang="ja-JP" dirty="0"/>
              <a:t>)</a:t>
            </a:r>
          </a:p>
          <a:p>
            <a:r>
              <a:rPr lang="ja-JP" altLang="en-US"/>
              <a:t>出た結果の数値に基づいて意味を解釈する</a:t>
            </a:r>
            <a:endParaRPr lang="en-US" altLang="ja-JP" dirty="0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960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21430</TotalTime>
  <Words>194</Words>
  <Application>Microsoft Macintosh PowerPoint</Application>
  <PresentationFormat>ワイド画面</PresentationFormat>
  <Paragraphs>90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ProN</vt:lpstr>
      <vt:lpstr>游ゴシック</vt:lpstr>
      <vt:lpstr>游ゴシック Light</vt:lpstr>
      <vt:lpstr>Arial</vt:lpstr>
      <vt:lpstr>Helvetica</vt:lpstr>
      <vt:lpstr>Office テーマ</vt:lpstr>
      <vt:lpstr>進捗報告</vt:lpstr>
      <vt:lpstr>今週やったこと</vt:lpstr>
      <vt:lpstr>実行結果</vt:lpstr>
      <vt:lpstr>来週やること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林 真由</cp:lastModifiedBy>
  <cp:revision>14</cp:revision>
  <dcterms:created xsi:type="dcterms:W3CDTF">2021-07-09T08:07:29Z</dcterms:created>
  <dcterms:modified xsi:type="dcterms:W3CDTF">2021-07-27T03:50:50Z</dcterms:modified>
</cp:coreProperties>
</file>