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90D77-FAA6-DE41-8FBF-9DBAB432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9B175D-78EC-F346-BEBD-827747E3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1041D-B6C0-4D45-89D8-16367D21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BA1C1-C75D-C142-BB14-5FD55BE0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D408D-63D0-AB4A-A51D-37E739BE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FA9D5-3830-FC49-B2E6-8C40D810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B1BF64-0F54-CE46-8AD5-3EA2C050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92C44-C173-2749-9A6F-71C05EEE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E5EAC-D661-D947-93E2-4E99717C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E69C2-3F1A-584C-B7E2-A9F1483E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3341DC-05B0-7D4F-8568-4E81952D1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7259CC-B026-654D-8293-07F783CF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91439-2FE0-4E40-8FF4-957D9AA6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FDF6FA-F94D-CF48-8C10-61AB81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0564D-BFCB-2947-9A15-42696EDC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4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EEDE1-E0BD-7340-BD22-772B0256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FAF6-6AB4-BC45-BB2F-6E3B2B67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FEC5F-1960-F145-91E7-95CDB106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5AE6F-FC87-9947-875E-6B86756E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BF930-5D1C-7042-BFDA-EDB0019E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6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C5092-A5C5-3242-A89B-CCEED20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BEE0F-DF6F-D544-BA3A-9A02328A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BB12F-A834-D64B-8816-3BA02AA3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8C9C6-FE9A-D24F-8EE1-B709BDC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33632-3C25-2B48-824A-75731BB7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3E221-9D0C-5A42-B2DD-26124508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A7FE2-EBB2-8540-BE18-170DAF6AE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B0155-8E45-CA4C-959A-E6894097A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81A921-EA21-6549-BB5E-DDD5730D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4EAB51-8133-C543-83A0-F168993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FF9EE5-C098-3F4E-95EE-32477A80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05B84-36A7-8048-85CE-A183B49B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CAC6F-28A6-FB44-8EEC-6130C628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F4A5F-694E-5443-9CA3-9A8C34A9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936E6-33AC-C64D-9F69-CE90C4FCA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D90A1-2B52-6340-97F4-60400CA1C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5FD1F2-0BE0-FD4B-BB5C-2A33F9E9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88625D-1CA9-764D-96F7-A3E82791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CFEA62-5E49-6140-BC95-096C019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0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41C35-6C59-6F4F-96FD-06102FB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5104E6-DB20-0542-A943-7D6D5C7B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08504B-787B-4F4A-8D60-66315C6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02C2A7-3755-6F4B-8651-004B380B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4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D6D025-D5B7-3042-882A-06968AF7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680B06-60C8-E545-83E9-F89DB0C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8047D-78D2-4A40-B544-3B6AD24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BA382-09C3-7449-B4D4-5A9A90DB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0FBB7-AF77-2D4F-B22B-1DB6AEDB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F65F89-5CD5-544C-A98B-3261EB7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CE56A9-139B-984D-AA21-7CDAE1E0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FE7A75-1659-8E4F-8E27-367253E2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95499B-3E5E-6E43-9285-59061C78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70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A04D3-0490-2E40-B57C-7439048B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2C95E3-9E91-134C-8BC0-7FF34B3B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EF5FDC-EDE4-AE45-A44C-E66256D3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D8D7D-66D9-2344-8621-074BBABA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0932D-6E89-9C46-BE4C-CC51798F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F639-468D-C140-8848-4A77395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5146AB-A75F-DE46-9BAE-75B8CC93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8FDDB8-EB2E-FA47-AA2E-C1F676C2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25100-CDDE-524A-AB4F-49BB0A45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28E3-A15A-FC4E-B6E4-D077A2C06AC1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DC77B-4040-3549-A8BB-4AE846C0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36168-30BA-6B4D-8BDE-E016C2DF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63A8-EB1F-B74D-9576-842C0122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B6DA-978C-1F40-8308-858539FB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61168-8A8C-7049-ABEB-41CCBBAF5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8/31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1A626-BD7B-5E45-8FD0-E0C4013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C36B1-063B-314F-B492-1647954A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引き続き既存モデルのデバッグ</a:t>
            </a:r>
          </a:p>
        </p:txBody>
      </p:sp>
    </p:spTree>
    <p:extLst>
      <p:ext uri="{BB962C8B-B14F-4D97-AF65-F5344CB8AC3E}">
        <p14:creationId xmlns:p14="http://schemas.microsoft.com/office/powerpoint/2010/main" val="261471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16C29-43DF-3D40-AF2B-477120E8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既存モデルの修正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0183B-7740-A44F-A3D6-E71E515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の</a:t>
            </a:r>
            <a:r>
              <a:rPr kumimoji="1" lang="en-US" altLang="ja-JP" dirty="0"/>
              <a:t>RMSE</a:t>
            </a:r>
            <a:r>
              <a:rPr kumimoji="1" lang="ja-JP" altLang="en-US"/>
              <a:t>だけが改善せず</a:t>
            </a:r>
          </a:p>
        </p:txBody>
      </p:sp>
    </p:spTree>
    <p:extLst>
      <p:ext uri="{BB962C8B-B14F-4D97-AF65-F5344CB8AC3E}">
        <p14:creationId xmlns:p14="http://schemas.microsoft.com/office/powerpoint/2010/main" val="224793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26</Words>
  <Application>Microsoft Macintosh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既存モデルの修正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1</cp:revision>
  <dcterms:created xsi:type="dcterms:W3CDTF">2021-08-30T18:08:11Z</dcterms:created>
  <dcterms:modified xsi:type="dcterms:W3CDTF">2021-09-06T14:39:26Z</dcterms:modified>
</cp:coreProperties>
</file>