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23D78-4DC5-2045-95B4-4151F03E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432F4A-5CF4-B749-8C58-771A59C7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AA34-B18A-B24F-A171-6D601F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81E5A-761C-9E41-B961-3586498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3EF7D-BBA6-D84B-84FA-95DD64C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3F23D-8B77-6745-B1AB-9A50E4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E3702-BDD8-9749-9087-01DCC3F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2F98-E2D3-B644-93A5-561A49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3FF12-CCC4-D14C-90E5-1BE0C80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F30D4-D5A1-3F42-8296-2257D47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435B75-B4FC-3D41-863E-A560BD13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D2D60-F751-E64E-A06F-4F011518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68E4F-BF15-6940-BA30-6CACF93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0C8E7-1B75-0041-8002-0FCE1B2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B5FC-73E2-644B-AFF2-66593C8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DDBF2-6E8B-2343-BF95-70877F1B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C574-C3F3-5942-B2E8-005F8EE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EA1A4-1851-A043-BA5E-3817C7C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648E-0E82-5346-B171-87F8215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058C-ABC0-054A-A50A-B5F9087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C8E0-8729-6B4F-9334-E8214F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80E72-3B73-6843-85DA-F92B977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16CE-A8AC-454E-9B8A-825F13D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08B0A-D1AF-B049-9BCA-2FA691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D05F-5422-AB4D-A8D1-5020063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202D-57B4-AB42-83B9-1DA1212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7EC1E-E790-ED41-A170-51E8152F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4C6B2-CF37-7648-93A7-04AE55EC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DE097-6A94-224F-BF40-E5A0A0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25F64-671D-6545-AFCD-1AB0848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F3073-0F9B-1A46-B54A-BE2F58E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7D229-6C92-3F41-8756-3737683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F248C-8C28-F547-8F2E-3DC8E745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9DFBF-9847-194D-A36C-3AE67364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DA7C5E-10A5-B648-AC9C-5FCEB8E2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1E271-B03E-6E40-B0E8-22ED00D4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C99DA1-CF7C-3540-8174-F2AA204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FA7C17-3225-DE49-A9BB-5965A2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FC1E9D-C923-6249-A8CB-1E4FDA7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6F972-9FA0-D745-AAFA-0D0C228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78021-A525-F14C-BF7A-E4D562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04ABD-2A36-1248-B1DB-7C9B1A4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FAE44-055B-A949-BBE4-C085DDC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4261A-8C74-5843-A955-F226CDB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F5D0E-26E3-574D-9417-5466FC1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A5CC5-DC9C-F547-98B7-47C01EB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D1F0-4539-C149-94D8-F4645BB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63E98-8F71-EF4B-874D-22E1077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51CA6-F2A4-1A48-9D81-364C247E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9C54-4EA1-F749-A3B4-687F2EE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17400D-41E7-CE42-883F-C074B29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5BAA2-7D96-D54C-B8AF-6E767E8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39A2-DA1B-954D-A5EA-01FAA16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A7D79-8572-BD4F-BAB6-361DF96A5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8B34A-5CBB-2F48-A9F3-EF7AC86C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77F1-B2FA-CA49-BF55-3B1608B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3615-57B1-0F49-9C21-DCE5FC4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976F4-2C8A-D845-8ADA-EF95C4F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45A34-5FAA-4246-AB3A-B4729C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1F699-9DA0-3442-8159-DF4C6323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441A1-941D-6A4D-8D96-DE9433F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4774D-27BE-0A49-AB01-9E7F70DD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68622-DEAA-3248-8D30-BAEFBC4F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F121-6258-064C-85F7-28029351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3D983-D2CB-5F4B-9B11-8E82D3535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7/27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14F-9530-DA46-9643-D6BF387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2E8FC-2F00-4743-B8CA-7E84CFF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lang="ja-JP" altLang="en-US"/>
              <a:t>を実行して</a:t>
            </a:r>
            <a:r>
              <a:rPr kumimoji="1" lang="ja-JP" altLang="en-US"/>
              <a:t>結果確認</a:t>
            </a:r>
            <a:endParaRPr kumimoji="1" lang="en-US" altLang="ja-JP" dirty="0"/>
          </a:p>
          <a:p>
            <a:r>
              <a:rPr lang="ja-JP" altLang="en-US"/>
              <a:t>バグ修正</a:t>
            </a:r>
            <a:r>
              <a:rPr lang="en-US" altLang="ja-JP" dirty="0"/>
              <a:t>(</a:t>
            </a:r>
            <a:r>
              <a:rPr lang="ja-JP" altLang="en-US"/>
              <a:t>途中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4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B051-196C-E447-9CF9-39554BE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971960-4BAD-DB4A-8438-2657C4665762}"/>
              </a:ext>
            </a:extLst>
          </p:cNvPr>
          <p:cNvSpPr txBox="1"/>
          <p:nvPr/>
        </p:nvSpPr>
        <p:spPr>
          <a:xfrm>
            <a:off x="6616558" y="2075746"/>
            <a:ext cx="4907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RMSE(</a:t>
            </a:r>
            <a:r>
              <a:rPr kumimoji="1" lang="ja-JP" altLang="en-US" sz="2800"/>
              <a:t>パラメータ真値との平均平方２乗誤差</a:t>
            </a:r>
            <a:r>
              <a:rPr kumimoji="1" lang="en-US" altLang="ja-JP" sz="2800" dirty="0"/>
              <a:t>)</a:t>
            </a:r>
            <a:r>
              <a:rPr lang="ja-JP" altLang="en-US" sz="2800"/>
              <a:t>は全体的に大きい？</a:t>
            </a:r>
            <a:endParaRPr lang="en-US" altLang="ja-JP" sz="2800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横軸は</a:t>
            </a:r>
            <a:r>
              <a:rPr kumimoji="1" lang="en-US" altLang="ja-JP" dirty="0"/>
              <a:t>j)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9A850F-9CE5-F542-B136-3665D75F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49" y="2075746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6C4-E499-BE4F-958E-D3FA61F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026C0-CCC0-564D-8899-8025237A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24" y="1825625"/>
            <a:ext cx="4644775" cy="4351338"/>
          </a:xfrm>
        </p:spPr>
        <p:txBody>
          <a:bodyPr/>
          <a:lstStyle/>
          <a:p>
            <a:r>
              <a:rPr lang="ja-JP" altLang="en-US"/>
              <a:t>バイアス</a:t>
            </a:r>
            <a:r>
              <a:rPr kumimoji="1" lang="ja-JP" altLang="en-US"/>
              <a:t>は</a:t>
            </a:r>
            <a:r>
              <a:rPr kumimoji="1" lang="en-US" altLang="ja-JP" dirty="0" err="1"/>
              <a:t>alpha_r</a:t>
            </a:r>
            <a:r>
              <a:rPr kumimoji="1" lang="ja-JP" altLang="en-US"/>
              <a:t>だけなんか大きい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562221-2464-634B-81A7-90E4E2A7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294"/>
            <a:ext cx="553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7597-BD1C-574F-890E-470479C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D9630-355F-D64F-9AB2-CD8DB780981C}"/>
              </a:ext>
            </a:extLst>
          </p:cNvPr>
          <p:cNvSpPr txBox="1"/>
          <p:nvPr/>
        </p:nvSpPr>
        <p:spPr>
          <a:xfrm>
            <a:off x="6223000" y="2147299"/>
            <a:ext cx="5627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Rhat</a:t>
            </a:r>
            <a:r>
              <a:rPr kumimoji="1" lang="ja-JP" altLang="en-US" sz="2800"/>
              <a:t>はどちらも一応</a:t>
            </a:r>
            <a:r>
              <a:rPr kumimoji="1" lang="en-US" altLang="ja-JP" sz="2800" dirty="0"/>
              <a:t>1.1</a:t>
            </a:r>
            <a:r>
              <a:rPr lang="ja-JP" altLang="en-US" sz="2800"/>
              <a:t>以下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T</a:t>
            </a:r>
            <a:r>
              <a:rPr kumimoji="1" lang="ja-JP" altLang="en-US" sz="2800"/>
              <a:t>が</a:t>
            </a:r>
            <a:r>
              <a:rPr kumimoji="1" lang="en-US" altLang="ja-JP" sz="2800" dirty="0"/>
              <a:t>5</a:t>
            </a:r>
            <a:r>
              <a:rPr kumimoji="1" lang="ja-JP" altLang="en-US" sz="2800"/>
              <a:t>の時小さくて</a:t>
            </a:r>
            <a:r>
              <a:rPr kumimoji="1" lang="en-US" altLang="ja-JP" sz="2800" dirty="0"/>
              <a:t>10</a:t>
            </a:r>
            <a:r>
              <a:rPr kumimoji="1" lang="ja-JP" altLang="en-US" sz="2800"/>
              <a:t>の時大きくなってるっぽい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3FBFAFD-AE12-6A43-AD9E-6F1B5EB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299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AAFE9-636E-F34D-B04B-C7006E67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試しに</a:t>
            </a:r>
            <a:r>
              <a:rPr kumimoji="1" lang="en-US" altLang="ja-JP" dirty="0" err="1"/>
              <a:t>alpha_rt</a:t>
            </a:r>
            <a:r>
              <a:rPr kumimoji="1" lang="ja-JP" altLang="en-US"/>
              <a:t>の定義を変えて試してみた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C00DD-E8A8-A84D-B8B9-B3EE0CBA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2" y="1690688"/>
            <a:ext cx="3691710" cy="25937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8447C4-3802-F540-B927-9316E4AB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22" y="1690928"/>
            <a:ext cx="3852271" cy="26506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2CDAE1-B418-8E44-97DD-CF28174E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93" y="1690688"/>
            <a:ext cx="3852272" cy="27001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E5F28C-0DAD-7A4A-BCE7-D0802D56C1DD}"/>
              </a:ext>
            </a:extLst>
          </p:cNvPr>
          <p:cNvSpPr txBox="1"/>
          <p:nvPr/>
        </p:nvSpPr>
        <p:spPr>
          <a:xfrm>
            <a:off x="926757" y="4880919"/>
            <a:ext cx="68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結果→ほぼ変わらず</a:t>
            </a:r>
          </a:p>
        </p:txBody>
      </p:sp>
    </p:spTree>
    <p:extLst>
      <p:ext uri="{BB962C8B-B14F-4D97-AF65-F5344CB8AC3E}">
        <p14:creationId xmlns:p14="http://schemas.microsoft.com/office/powerpoint/2010/main" val="23338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8BBB3-3C8B-D541-B1C0-7811C19F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ja-JP" altLang="en-US"/>
              <a:t>の出力結果がバグっている問題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C9D055-3571-0843-A916-0BB75651B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89" y="1562250"/>
            <a:ext cx="5809416" cy="1538750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2D61EE-F175-0A44-937E-B5F845471D9F}"/>
              </a:ext>
            </a:extLst>
          </p:cNvPr>
          <p:cNvSpPr txBox="1"/>
          <p:nvPr/>
        </p:nvSpPr>
        <p:spPr>
          <a:xfrm>
            <a:off x="6549081" y="1878227"/>
            <a:ext cx="4003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こんな感じに</a:t>
            </a:r>
            <a:r>
              <a:rPr kumimoji="1" lang="en-US" altLang="ja-JP" dirty="0"/>
              <a:t>AIC</a:t>
            </a:r>
            <a:r>
              <a:rPr kumimoji="1" lang="ja-JP" altLang="en-US"/>
              <a:t>と</a:t>
            </a:r>
            <a:r>
              <a:rPr kumimoji="1" lang="en-US" altLang="ja-JP" dirty="0"/>
              <a:t>BIC</a:t>
            </a:r>
            <a:r>
              <a:rPr kumimoji="1" lang="ja-JP" altLang="en-US"/>
              <a:t>が沢山表示されてしまう</a:t>
            </a:r>
            <a:endParaRPr kumimoji="1" lang="en-US" altLang="ja-JP" dirty="0"/>
          </a:p>
          <a:p>
            <a:r>
              <a:rPr lang="ja-JP" altLang="en-US"/>
              <a:t>今までは</a:t>
            </a:r>
            <a:r>
              <a:rPr lang="en-US" altLang="ja-JP" dirty="0"/>
              <a:t>AIC</a:t>
            </a:r>
            <a:r>
              <a:rPr lang="ja-JP" altLang="en-US"/>
              <a:t>と</a:t>
            </a:r>
            <a:r>
              <a:rPr lang="en-US" altLang="ja-JP" dirty="0"/>
              <a:t>BIC</a:t>
            </a:r>
            <a:r>
              <a:rPr lang="ja-JP" altLang="en-US"/>
              <a:t>が表示されていなかったのに急に表示されるようになり、しかも挙動がおかしい。。。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過去のコード見返したりしているのですが、まだ解決していないです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50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DC2DA-7F32-C14D-B690-0DF63237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おかしいなと思っているところ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9DADA-8889-3F4D-8742-624D200C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を実行するときと、</a:t>
            </a:r>
            <a:r>
              <a:rPr kumimoji="1" lang="en-US" altLang="ja-JP" dirty="0" err="1"/>
              <a:t>realdata_main</a:t>
            </a:r>
            <a:r>
              <a:rPr kumimoji="1" lang="ja-JP" altLang="en-US"/>
              <a:t>を実行する時で</a:t>
            </a:r>
            <a:r>
              <a:rPr kumimoji="1" lang="en-US" altLang="ja-JP" dirty="0" err="1"/>
              <a:t>mayu.R</a:t>
            </a:r>
            <a:r>
              <a:rPr kumimoji="1" lang="ja-JP" altLang="en-US"/>
              <a:t>の内容を変えないとエラーになる</a:t>
            </a:r>
            <a:endParaRPr kumimoji="1" lang="en-US" altLang="ja-JP" dirty="0"/>
          </a:p>
          <a:p>
            <a:r>
              <a:rPr lang="en-US" altLang="ja-JP" dirty="0" err="1"/>
              <a:t>Alpha_rt</a:t>
            </a:r>
            <a:r>
              <a:rPr lang="ja-JP" altLang="en-US"/>
              <a:t>と</a:t>
            </a:r>
            <a:r>
              <a:rPr lang="en-US" altLang="ja-JP" dirty="0" err="1"/>
              <a:t>category_prm</a:t>
            </a:r>
            <a:r>
              <a:rPr lang="ja-JP" altLang="en-US"/>
              <a:t>の添字</a:t>
            </a:r>
            <a:r>
              <a:rPr lang="en-US" altLang="ja-JP" dirty="0"/>
              <a:t>(</a:t>
            </a:r>
            <a:r>
              <a:rPr lang="ja-JP" altLang="en-US"/>
              <a:t>？</a:t>
            </a:r>
            <a:r>
              <a:rPr lang="en-US" altLang="ja-JP" dirty="0"/>
              <a:t>)</a:t>
            </a:r>
            <a:r>
              <a:rPr lang="ja-JP" altLang="en-US"/>
              <a:t>のところ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209</Words>
  <Application>Microsoft Macintosh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Parameter_recoveryの結果</vt:lpstr>
      <vt:lpstr>Parameter_recoveryの結果</vt:lpstr>
      <vt:lpstr>Parameter_recoveryの結果</vt:lpstr>
      <vt:lpstr>試しにalpha_rtの定義を変えて試してみた</vt:lpstr>
      <vt:lpstr>Dの出力結果がバグっている問題</vt:lpstr>
      <vt:lpstr>おかしいなと思っているところ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16</cp:revision>
  <dcterms:created xsi:type="dcterms:W3CDTF">2021-07-21T09:42:23Z</dcterms:created>
  <dcterms:modified xsi:type="dcterms:W3CDTF">2021-07-23T10:17:45Z</dcterms:modified>
</cp:coreProperties>
</file>