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6" r:id="rId10"/>
    <p:sldId id="262" r:id="rId11"/>
    <p:sldId id="263" r:id="rId1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74"/>
  </p:normalViewPr>
  <p:slideViewPr>
    <p:cSldViewPr snapToGrid="0" snapToObjects="1">
      <p:cViewPr varScale="1">
        <p:scale>
          <a:sx n="104" d="100"/>
          <a:sy n="104" d="100"/>
        </p:scale>
        <p:origin x="232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E23D78-4DC5-2045-95B4-4151F03E68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B432F4A-5CF4-B749-8C58-771A59C779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6ABAA34-B18A-B24F-A171-6D601F8BD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B345A-7EC2-224A-9F87-B34A3246AABC}" type="datetimeFigureOut">
              <a:rPr kumimoji="1" lang="ja-JP" altLang="en-US" smtClean="0"/>
              <a:t>2021/7/21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2681E5A-761C-9E41-B961-35864983E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283EF7D-BBA6-D84B-84FA-95DD64C45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B778-147D-5E43-90FC-48BCC941CB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8653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93F23D-8B77-6745-B1AB-9A50E44BF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F1E3702-BDD8-9749-9087-01DCC3F9BC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BED2F98-E2D3-B644-93A5-561A490CB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B345A-7EC2-224A-9F87-B34A3246AABC}" type="datetimeFigureOut">
              <a:rPr kumimoji="1" lang="ja-JP" altLang="en-US" smtClean="0"/>
              <a:t>2021/7/21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E23FF12-CCC4-D14C-90E5-1BE0C803C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F5F30D4-D5A1-3F42-8296-2257D47B8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B778-147D-5E43-90FC-48BCC941CB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0344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9435B75-B4FC-3D41-863E-A560BD13EF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C7D2D60-F751-E64E-A06F-4F011518BA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9668E4F-BF15-6940-BA30-6CACF938C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B345A-7EC2-224A-9F87-B34A3246AABC}" type="datetimeFigureOut">
              <a:rPr kumimoji="1" lang="ja-JP" altLang="en-US" smtClean="0"/>
              <a:t>2021/7/21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4E0C8E7-1B75-0041-8002-0FCE1B2AF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316B5FC-73E2-644B-AFF2-66593C899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B778-147D-5E43-90FC-48BCC941CB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1109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ADDBF2-6E8B-2343-BF95-70877F1B7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640C574-C3F3-5942-B2E8-005F8EEEF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50EA1A4-1851-A043-BA5E-3817C7C88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B345A-7EC2-224A-9F87-B34A3246AABC}" type="datetimeFigureOut">
              <a:rPr kumimoji="1" lang="ja-JP" altLang="en-US" smtClean="0"/>
              <a:t>2021/7/21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7E4648E-0E82-5346-B171-87F82153A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9D3058C-ABC0-054A-A50A-B5F908787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B778-147D-5E43-90FC-48BCC941CB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4104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E49C8E0-8729-6B4F-9334-E8214F931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E780E72-3B73-6843-85DA-F92B977FE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60716CE-A8AC-454E-9B8A-825F13D77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B345A-7EC2-224A-9F87-B34A3246AABC}" type="datetimeFigureOut">
              <a:rPr kumimoji="1" lang="ja-JP" altLang="en-US" smtClean="0"/>
              <a:t>2021/7/21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1408B0A-D1AF-B049-9BCA-2FA691B8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54BD05F-5422-AB4D-A8D1-5020063E8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B778-147D-5E43-90FC-48BCC941CB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2206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C2202D-57B4-AB42-83B9-1DA121263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8B7EC1E-E790-ED41-A170-51E8152FE8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954C6B2-CF37-7648-93A7-04AE55ECD5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B9DE097-6A94-224F-BF40-E5A0A092C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B345A-7EC2-224A-9F87-B34A3246AABC}" type="datetimeFigureOut">
              <a:rPr kumimoji="1" lang="ja-JP" altLang="en-US" smtClean="0"/>
              <a:t>2021/7/21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AF25F64-671D-6545-AFCD-1AB08481D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24F3073-0F9B-1A46-B54A-BE2F58E96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B778-147D-5E43-90FC-48BCC941CB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5308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87D229-6C92-3F41-8756-37376834E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85F248C-8C28-F547-8F2E-3DC8E745C3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9A9DFBF-9847-194D-A36C-3AE67364BD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ADA7C5E-10A5-B648-AC9C-5FCEB8E232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4D1E271-B03E-6E40-B0E8-22ED00D4FB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1C99DA1-CF7C-3540-8174-F2AA2048D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B345A-7EC2-224A-9F87-B34A3246AABC}" type="datetimeFigureOut">
              <a:rPr kumimoji="1" lang="ja-JP" altLang="en-US" smtClean="0"/>
              <a:t>2021/7/21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9FA7C17-3225-DE49-A9BB-5965A2520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6FC1E9D-C923-6249-A8CB-1E4FDA72F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B778-147D-5E43-90FC-48BCC941CB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4150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B6F972-9FA0-D745-AAFA-0D0C22896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BF78021-A525-F14C-BF7A-E4D562D73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B345A-7EC2-224A-9F87-B34A3246AABC}" type="datetimeFigureOut">
              <a:rPr kumimoji="1" lang="ja-JP" altLang="en-US" smtClean="0"/>
              <a:t>2021/7/21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3204ABD-2A36-1248-B1DB-7C9B1A45D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02FAE44-055B-A949-BBE4-C085DDCC5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B778-147D-5E43-90FC-48BCC941CB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4262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E474261A-8C74-5843-A955-F226CDB0D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B345A-7EC2-224A-9F87-B34A3246AABC}" type="datetimeFigureOut">
              <a:rPr kumimoji="1" lang="ja-JP" altLang="en-US" smtClean="0"/>
              <a:t>2021/7/21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9CF5D0E-26E3-574D-9417-5466FC101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F1A5CC5-DC9C-F547-98B7-47C01EB3D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B778-147D-5E43-90FC-48BCC941CB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0843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DD6D1F0-4539-C149-94D8-F4645BB3A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A563E98-8F71-EF4B-874D-22E1077877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A151CA6-F2A4-1A48-9D81-364C247EB6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39B9C54-4EA1-F749-A3B4-687F2EE35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B345A-7EC2-224A-9F87-B34A3246AABC}" type="datetimeFigureOut">
              <a:rPr kumimoji="1" lang="ja-JP" altLang="en-US" smtClean="0"/>
              <a:t>2021/7/21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217400D-41E7-CE42-883F-C074B2949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2E5BAA2-7D96-D54C-B8AF-6E767E8F6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B778-147D-5E43-90FC-48BCC941CB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8579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0F39A2-DA1B-954D-A5EA-01FAA16FB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536A7D79-8572-BD4F-BAB6-361DF96A58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008B34A-5CBB-2F48-A9F3-EF7AC86CC1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86E77F1-B2FA-CA49-BF55-3B1608BF8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B345A-7EC2-224A-9F87-B34A3246AABC}" type="datetimeFigureOut">
              <a:rPr kumimoji="1" lang="ja-JP" altLang="en-US" smtClean="0"/>
              <a:t>2021/7/21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5563615-57B1-0F49-9C21-DCE5FC4C1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82976F4-2C8A-D845-8ADA-EF95C4F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B778-147D-5E43-90FC-48BCC941CB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1257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8D45A34-5FAA-4246-AB3A-B4729CDAF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951F699-9DA0-3442-8159-DF4C63233B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9C441A1-941D-6A4D-8D96-DE9433F4B4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2B345A-7EC2-224A-9F87-B34A3246AABC}" type="datetimeFigureOut">
              <a:rPr kumimoji="1" lang="ja-JP" altLang="en-US" smtClean="0"/>
              <a:t>2021/7/21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A14774D-27BE-0A49-AB01-9E7F70DD9C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F968622-DEAA-3248-8D30-BAEFBC4F4C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87B778-147D-5E43-90FC-48BCC941CB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9140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D9F121-6258-064C-85F7-280293518A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/>
              <a:t>進捗報告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BA3D983-D2CB-5F4B-9B11-8E82D3535B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/>
              <a:t>7/27</a:t>
            </a:r>
          </a:p>
          <a:p>
            <a:r>
              <a:rPr lang="ja-JP" altLang="en-US"/>
              <a:t>林真由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8470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08BBB3-3C8B-D541-B1C0-7811C19F9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D</a:t>
            </a:r>
            <a:r>
              <a:rPr kumimoji="1" lang="ja-JP" altLang="en-US"/>
              <a:t>の出力結果がバグっている問題</a:t>
            </a:r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6EC9D055-3571-0843-A916-0BB75651BF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8389" y="1562250"/>
            <a:ext cx="5809416" cy="15387506"/>
          </a:xfr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E2D61EE-F175-0A44-937E-B5F845471D9F}"/>
              </a:ext>
            </a:extLst>
          </p:cNvPr>
          <p:cNvSpPr txBox="1"/>
          <p:nvPr/>
        </p:nvSpPr>
        <p:spPr>
          <a:xfrm>
            <a:off x="6549081" y="1878227"/>
            <a:ext cx="400358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こんな感じに</a:t>
            </a:r>
            <a:r>
              <a:rPr kumimoji="1" lang="en-US" altLang="ja-JP" dirty="0"/>
              <a:t>AIC</a:t>
            </a:r>
            <a:r>
              <a:rPr kumimoji="1" lang="ja-JP" altLang="en-US"/>
              <a:t>と</a:t>
            </a:r>
            <a:r>
              <a:rPr kumimoji="1" lang="en-US" altLang="ja-JP" dirty="0"/>
              <a:t>BIC</a:t>
            </a:r>
            <a:r>
              <a:rPr kumimoji="1" lang="ja-JP" altLang="en-US"/>
              <a:t>が沢山表示されてしまう</a:t>
            </a:r>
            <a:endParaRPr kumimoji="1" lang="en-US" altLang="ja-JP" dirty="0"/>
          </a:p>
          <a:p>
            <a:r>
              <a:rPr lang="ja-JP" altLang="en-US"/>
              <a:t>今までは</a:t>
            </a:r>
            <a:r>
              <a:rPr lang="en-US" altLang="ja-JP" dirty="0"/>
              <a:t>AIC</a:t>
            </a:r>
            <a:r>
              <a:rPr lang="ja-JP" altLang="en-US"/>
              <a:t>と</a:t>
            </a:r>
            <a:r>
              <a:rPr lang="en-US" altLang="ja-JP" dirty="0"/>
              <a:t>BIC</a:t>
            </a:r>
            <a:r>
              <a:rPr lang="ja-JP" altLang="en-US"/>
              <a:t>が表示されていなかったのに急に表示されるようになり、しかも挙動がおかしい。。。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/>
              <a:t>過去のコード見返したりしているのですが、まだ解決していないです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125058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5DC2DA-7F32-C14D-B690-0DF632377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原因だと思っているところ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CB9DADA-8889-3F4D-8742-624D200CB7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/>
              <a:t>Parameter_recovery</a:t>
            </a:r>
            <a:r>
              <a:rPr kumimoji="1" lang="ja-JP" altLang="en-US"/>
              <a:t>を実行するときと、</a:t>
            </a:r>
            <a:r>
              <a:rPr kumimoji="1" lang="en-US" altLang="ja-JP" dirty="0" err="1"/>
              <a:t>realdata_main</a:t>
            </a:r>
            <a:r>
              <a:rPr kumimoji="1" lang="ja-JP" altLang="en-US"/>
              <a:t>を実行する時で</a:t>
            </a:r>
            <a:r>
              <a:rPr kumimoji="1" lang="en-US" altLang="ja-JP" dirty="0" err="1"/>
              <a:t>mayu.R</a:t>
            </a:r>
            <a:r>
              <a:rPr kumimoji="1" lang="ja-JP" altLang="en-US"/>
              <a:t>の内容を変えないとエラーになる</a:t>
            </a:r>
            <a:r>
              <a:rPr lang="en-US" altLang="ja-JP" dirty="0"/>
              <a:t>(</a:t>
            </a:r>
            <a:r>
              <a:rPr lang="en-US" altLang="ja-JP" dirty="0" err="1"/>
              <a:t>Alpha_rt</a:t>
            </a:r>
            <a:r>
              <a:rPr lang="ja-JP" altLang="en-US"/>
              <a:t>と</a:t>
            </a:r>
            <a:r>
              <a:rPr lang="en-US" altLang="ja-JP" dirty="0" err="1"/>
              <a:t>category_prm</a:t>
            </a:r>
            <a:r>
              <a:rPr lang="ja-JP" altLang="en-US"/>
              <a:t>の添字</a:t>
            </a:r>
            <a:r>
              <a:rPr lang="en-US" altLang="ja-JP" dirty="0"/>
              <a:t>(</a:t>
            </a:r>
            <a:r>
              <a:rPr lang="ja-JP" altLang="en-US"/>
              <a:t>？</a:t>
            </a:r>
            <a:r>
              <a:rPr lang="en-US" altLang="ja-JP" dirty="0"/>
              <a:t>)</a:t>
            </a:r>
            <a:r>
              <a:rPr lang="ja-JP" altLang="en-US"/>
              <a:t>のところ</a:t>
            </a:r>
            <a:r>
              <a:rPr lang="en-US" altLang="ja-JP" dirty="0"/>
              <a:t>)</a:t>
            </a:r>
          </a:p>
          <a:p>
            <a:r>
              <a:rPr kumimoji="1" lang="ja-JP" altLang="en-US"/>
              <a:t>実データ実験とシミュレーション実験で共通している部分のコードに原因がある可能性が大きいのでは</a:t>
            </a:r>
            <a:endParaRPr kumimoji="1" lang="en-US" altLang="ja-JP" dirty="0"/>
          </a:p>
          <a:p>
            <a:pPr marL="0" indent="0">
              <a:buNone/>
            </a:pP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837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E5A14F-9530-DA46-9643-D6BF38731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今週やったこと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422E8FC-2F00-4743-B8CA-7E84CFFA32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/>
              <a:t>Parameter_recovery</a:t>
            </a:r>
            <a:r>
              <a:rPr lang="ja-JP" altLang="en-US"/>
              <a:t>を実行して</a:t>
            </a:r>
            <a:r>
              <a:rPr kumimoji="1" lang="ja-JP" altLang="en-US"/>
              <a:t>結果確認</a:t>
            </a:r>
            <a:endParaRPr kumimoji="1" lang="en-US" altLang="ja-JP" dirty="0"/>
          </a:p>
          <a:p>
            <a:r>
              <a:rPr lang="ja-JP" altLang="en-US"/>
              <a:t>バグ修正</a:t>
            </a:r>
            <a:r>
              <a:rPr lang="en-US" altLang="ja-JP" dirty="0"/>
              <a:t>(</a:t>
            </a:r>
            <a:r>
              <a:rPr lang="ja-JP" altLang="en-US"/>
              <a:t>途中</a:t>
            </a:r>
            <a:r>
              <a:rPr lang="en-US" altLang="ja-JP" dirty="0"/>
              <a:t>)</a:t>
            </a:r>
            <a:endParaRPr kumimoji="1" lang="en-US" altLang="ja-JP" dirty="0"/>
          </a:p>
          <a:p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797450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F4B051-196C-E447-9CF9-39554BE4C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Parameter_recovery</a:t>
            </a:r>
            <a:r>
              <a:rPr kumimoji="1" lang="ja-JP" altLang="en-US"/>
              <a:t>の結果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A971960-4BAD-DB4A-8438-2657C4665762}"/>
              </a:ext>
            </a:extLst>
          </p:cNvPr>
          <p:cNvSpPr txBox="1"/>
          <p:nvPr/>
        </p:nvSpPr>
        <p:spPr>
          <a:xfrm>
            <a:off x="6616558" y="2075746"/>
            <a:ext cx="490762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sz="2800" dirty="0"/>
              <a:t>RMSE(</a:t>
            </a:r>
            <a:r>
              <a:rPr kumimoji="1" lang="ja-JP" altLang="en-US" sz="2800"/>
              <a:t>パラメータ真値との平均平方２乗誤差</a:t>
            </a:r>
            <a:r>
              <a:rPr kumimoji="1" lang="en-US" altLang="ja-JP" sz="2800" dirty="0"/>
              <a:t>)</a:t>
            </a:r>
            <a:r>
              <a:rPr lang="ja-JP" altLang="en-US" sz="2800"/>
              <a:t>は全体的に大きい？</a:t>
            </a:r>
            <a:endParaRPr lang="en-US" altLang="ja-JP" sz="2800" dirty="0"/>
          </a:p>
          <a:p>
            <a:endParaRPr kumimoji="1" lang="en-US" altLang="ja-JP" dirty="0"/>
          </a:p>
          <a:p>
            <a:endParaRPr lang="en-US" altLang="ja-JP" dirty="0"/>
          </a:p>
          <a:p>
            <a:r>
              <a:rPr kumimoji="1" lang="en-US" altLang="ja-JP" dirty="0"/>
              <a:t>(</a:t>
            </a:r>
            <a:r>
              <a:rPr kumimoji="1" lang="ja-JP" altLang="en-US"/>
              <a:t>横軸は</a:t>
            </a:r>
            <a:r>
              <a:rPr kumimoji="1" lang="en-US" altLang="ja-JP" dirty="0"/>
              <a:t>j)</a:t>
            </a:r>
            <a:endParaRPr kumimoji="1" lang="ja-JP" altLang="en-US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3B9A850F-9CE5-F542-B136-3665D75F64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249" y="2075746"/>
            <a:ext cx="53848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225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1E16C4-E499-BE4F-958E-D3FA61FEC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Parameter_recovery</a:t>
            </a:r>
            <a:r>
              <a:rPr lang="ja-JP" altLang="en-US"/>
              <a:t>の結果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13026C0-CCC0-564D-8899-8025237AEC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9024" y="1825625"/>
            <a:ext cx="4644775" cy="4351338"/>
          </a:xfrm>
        </p:spPr>
        <p:txBody>
          <a:bodyPr/>
          <a:lstStyle/>
          <a:p>
            <a:r>
              <a:rPr lang="ja-JP" altLang="en-US"/>
              <a:t>バイアス</a:t>
            </a:r>
            <a:r>
              <a:rPr kumimoji="1" lang="ja-JP" altLang="en-US"/>
              <a:t>は</a:t>
            </a:r>
            <a:r>
              <a:rPr kumimoji="1" lang="en-US" altLang="ja-JP" dirty="0" err="1"/>
              <a:t>alpha_r</a:t>
            </a:r>
            <a:r>
              <a:rPr kumimoji="1" lang="ja-JP" altLang="en-US"/>
              <a:t>だけなんか大きい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94562221-2464-634B-81A7-90E4E2A7E5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96294"/>
            <a:ext cx="55372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662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D247597-BD1C-574F-890E-470479CFB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Parameter_recovery</a:t>
            </a:r>
            <a:r>
              <a:rPr lang="ja-JP" altLang="en-US"/>
              <a:t>の結果</a:t>
            </a:r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ECD9630-355F-D64F-9AB2-CD8DB780981C}"/>
              </a:ext>
            </a:extLst>
          </p:cNvPr>
          <p:cNvSpPr txBox="1"/>
          <p:nvPr/>
        </p:nvSpPr>
        <p:spPr>
          <a:xfrm>
            <a:off x="6223000" y="2147299"/>
            <a:ext cx="562713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sz="2800" dirty="0" err="1"/>
              <a:t>Rhat</a:t>
            </a:r>
            <a:r>
              <a:rPr kumimoji="1" lang="ja-JP" altLang="en-US" sz="2800"/>
              <a:t>はどちらも一応</a:t>
            </a:r>
            <a:r>
              <a:rPr kumimoji="1" lang="en-US" altLang="ja-JP" sz="2800" dirty="0"/>
              <a:t>1.1</a:t>
            </a:r>
            <a:r>
              <a:rPr lang="ja-JP" altLang="en-US" sz="2800"/>
              <a:t>以下</a:t>
            </a:r>
            <a:endParaRPr lang="en-US" altLang="ja-JP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sz="2800" dirty="0"/>
              <a:t>T</a:t>
            </a:r>
            <a:r>
              <a:rPr kumimoji="1" lang="ja-JP" altLang="en-US" sz="2800"/>
              <a:t>が</a:t>
            </a:r>
            <a:r>
              <a:rPr kumimoji="1" lang="en-US" altLang="ja-JP" sz="2800" dirty="0"/>
              <a:t>5</a:t>
            </a:r>
            <a:r>
              <a:rPr kumimoji="1" lang="ja-JP" altLang="en-US" sz="2800"/>
              <a:t>の時小さくて</a:t>
            </a:r>
            <a:r>
              <a:rPr kumimoji="1" lang="en-US" altLang="ja-JP" sz="2800" dirty="0"/>
              <a:t>10</a:t>
            </a:r>
            <a:r>
              <a:rPr kumimoji="1" lang="ja-JP" altLang="en-US" sz="2800"/>
              <a:t>の時大きくなってるっぽい</a:t>
            </a:r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03FBFAFD-AE12-6A43-AD9E-6F1B5EB04B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47299"/>
            <a:ext cx="53848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572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0AAFE9-636E-F34D-B04B-C7006E672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試しに</a:t>
            </a:r>
            <a:r>
              <a:rPr kumimoji="1" lang="en-US" altLang="ja-JP" dirty="0" err="1"/>
              <a:t>alpha_rt</a:t>
            </a:r>
            <a:r>
              <a:rPr kumimoji="1" lang="ja-JP" altLang="en-US"/>
              <a:t>の定義を変えて試してみた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708C00DD-E8A8-A84D-B8B9-B3EE0CBA6E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412" y="1690688"/>
            <a:ext cx="3691710" cy="2593707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848447C4-3802-F540-B927-9316E4AB35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9122" y="1690928"/>
            <a:ext cx="3852271" cy="2650645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BA2CDAE1-B418-8E44-97DD-CF28174E91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1393" y="1690688"/>
            <a:ext cx="3852272" cy="2700191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BE5F28C-0DAD-7A4A-BCE7-D0802D56C1DD}"/>
              </a:ext>
            </a:extLst>
          </p:cNvPr>
          <p:cNvSpPr txBox="1"/>
          <p:nvPr/>
        </p:nvSpPr>
        <p:spPr>
          <a:xfrm>
            <a:off x="926757" y="4880919"/>
            <a:ext cx="6864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結果→ほぼ変わらず</a:t>
            </a:r>
          </a:p>
        </p:txBody>
      </p:sp>
    </p:spTree>
    <p:extLst>
      <p:ext uri="{BB962C8B-B14F-4D97-AF65-F5344CB8AC3E}">
        <p14:creationId xmlns:p14="http://schemas.microsoft.com/office/powerpoint/2010/main" val="2333844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71AABB-ECCF-FF40-B12E-1E528A7AC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既存モデルの方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713E36E-61EA-0B49-9D4C-ED0327869F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8508" y="1825625"/>
            <a:ext cx="4755292" cy="4351338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ja-JP" dirty="0" err="1"/>
              <a:t>Beta_rk</a:t>
            </a:r>
            <a:r>
              <a:rPr kumimoji="1" lang="ja-JP" altLang="en-US"/>
              <a:t>の結果が</a:t>
            </a:r>
            <a:r>
              <a:rPr kumimoji="1" lang="en-US" altLang="ja-JP" dirty="0"/>
              <a:t>NA</a:t>
            </a:r>
            <a:r>
              <a:rPr kumimoji="1" lang="ja-JP" altLang="en-US"/>
              <a:t>となってしまったのでどこかが間違っている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/>
              <a:t>→来週中直したい</a:t>
            </a: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/>
              <a:t>とりあえずそこ以外の結果はこんな感じ</a:t>
            </a:r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3CD34DAD-1EE0-8042-9D8A-C6E8121E65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562" y="2096294"/>
            <a:ext cx="54356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866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778E4C9-F17F-5644-AEBC-DD08E864B8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3730" y="1825625"/>
            <a:ext cx="4990070" cy="4351338"/>
          </a:xfrm>
        </p:spPr>
        <p:txBody>
          <a:bodyPr/>
          <a:lstStyle/>
          <a:p>
            <a:r>
              <a:rPr kumimoji="1" lang="en-US" altLang="ja-JP" dirty="0"/>
              <a:t>Pai_1r</a:t>
            </a:r>
            <a:r>
              <a:rPr kumimoji="1" lang="ja-JP" altLang="en-US"/>
              <a:t>だけマイナス方向に大きい</a:t>
            </a:r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id="{A6DF18DB-87EB-C44E-A003-0C26DF64A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既存モデルの方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E459E109-9F55-B742-9D27-1C20BE2672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189" y="2005914"/>
            <a:ext cx="55372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2075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987D22A-FC8E-4E45-A75D-999474FD00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8372" y="1825625"/>
            <a:ext cx="4875427" cy="4351338"/>
          </a:xfrm>
        </p:spPr>
        <p:txBody>
          <a:bodyPr/>
          <a:lstStyle/>
          <a:p>
            <a:r>
              <a:rPr kumimoji="1" lang="ja-JP" altLang="en-US"/>
              <a:t>どちらも</a:t>
            </a:r>
            <a:r>
              <a:rPr kumimoji="1" lang="en-US" altLang="ja-JP" dirty="0"/>
              <a:t>1.1</a:t>
            </a:r>
            <a:r>
              <a:rPr kumimoji="1" lang="ja-JP" altLang="en-US"/>
              <a:t>以下</a:t>
            </a:r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id="{0E5AD1C2-68F5-8846-A974-544BB948F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既存モデルの方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6451D193-3E99-BC4B-A1C8-FA3C0A5793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773" y="1931773"/>
            <a:ext cx="54356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05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7052</TotalTime>
  <Words>285</Words>
  <Application>Microsoft Macintosh PowerPoint</Application>
  <PresentationFormat>ワイド画面</PresentationFormat>
  <Paragraphs>35</Paragraphs>
  <Slides>11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5" baseType="lpstr">
      <vt:lpstr>游ゴシック</vt:lpstr>
      <vt:lpstr>游ゴシック Light</vt:lpstr>
      <vt:lpstr>Arial</vt:lpstr>
      <vt:lpstr>Office テーマ</vt:lpstr>
      <vt:lpstr>進捗報告</vt:lpstr>
      <vt:lpstr>今週やったこと</vt:lpstr>
      <vt:lpstr>Parameter_recoveryの結果</vt:lpstr>
      <vt:lpstr>Parameter_recoveryの結果</vt:lpstr>
      <vt:lpstr>Parameter_recoveryの結果</vt:lpstr>
      <vt:lpstr>試しにalpha_rtの定義を変えて試してみた</vt:lpstr>
      <vt:lpstr>既存モデルの方</vt:lpstr>
      <vt:lpstr>既存モデルの方</vt:lpstr>
      <vt:lpstr>既存モデルの方</vt:lpstr>
      <vt:lpstr>Dの出力結果がバグっている問題</vt:lpstr>
      <vt:lpstr>原因だと思っているところ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進捗報告</dc:title>
  <dc:creator>Microsoft Office User</dc:creator>
  <cp:lastModifiedBy>Microsoft Office User</cp:lastModifiedBy>
  <cp:revision>17</cp:revision>
  <dcterms:created xsi:type="dcterms:W3CDTF">2021-07-21T09:42:23Z</dcterms:created>
  <dcterms:modified xsi:type="dcterms:W3CDTF">2021-07-26T07:14:30Z</dcterms:modified>
</cp:coreProperties>
</file>