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195ACA-61D6-5844-9F17-ABE190A4E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C9B11B-028A-AD45-8192-A11D9F23F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4A2CDD-821B-DB45-ACF5-565EA95F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58000A-7B20-234B-959C-FCCEA1C3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DA9B11-5F4D-8644-B279-C399C26D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76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9801A1-C3A7-1742-99C7-66E824E6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D43EAE5-E44F-5941-96A1-12BB5775D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E64148-86A2-8B43-B246-9D881B29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3F26CD-4575-694C-A31C-F8745313E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966059-EC46-5C45-8ADC-2C3940B7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98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7FA3E9A-49E3-E449-85B7-0A0D5820D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C5A76D-F1A7-7945-A88D-2512E9A55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A4B35B-8BB8-F948-87D8-AE8060A0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646D6B-C3F1-E244-94B7-1E7E9931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8AF3B6-1316-C54F-B233-1ADB7CF0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31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F76164-E3F3-8442-B25F-72186DB0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39660D-B06D-7D47-948D-0FC65D4C4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D21664-79B7-5D49-819F-243483BA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04AB1E-BA44-1C4E-8EE2-863EBE3F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6C6CCA-E331-D64A-B799-3F9DA837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35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4FB28F-8985-5D47-8D5A-883576791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4CA07E-819B-BB4B-AEEE-1BD9D3060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AEAE3C-074C-4F4D-AB78-126DCB47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99C868-3CB6-904A-98C7-EC1ACC6E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0A8864-0FDF-EE4D-8A1E-9C54BB4A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93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BAC52-67EF-D449-84C3-C3B6A0891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00356F-1486-5946-BB4B-5DDABFDD4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1A18C3-7911-F044-A451-CF199F2AA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A46B7B-13D4-7840-8765-9284BDA0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8EB105-A8E6-FB42-A3E3-36DD0F80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A8235C-14D9-E84C-A4DD-86B1B33B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1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CAC648-7D68-7148-A98B-D477DB35E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5AF8AB-DCE0-5141-AD8F-25396A410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DCD9B4-3BD9-C94F-9101-3869B4DA2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BB7DC79-8CFE-6847-8C98-B51A07FFC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B077496-762D-D744-84B9-19103AADA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D05C731-D7E2-9342-8B21-90E1C98D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5B16695-1C4C-C243-A9E7-D93E679A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055C1A-FD44-AF48-A935-33B030CC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67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840B82-A2DA-D646-AB9F-17EE07A6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1F0BE5-D098-9F4E-AB4C-F70D1E32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03B9D9A-D01A-F244-8483-5F45E8C1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FED6C92-4C6B-5442-9B57-5525EEC8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96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B138DF1-5654-BE47-8863-04BEDC83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E07C726-4771-2940-85EB-89D79B15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88C909-576E-C645-A9EB-75F75466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91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312041-ABD5-8B40-A05C-BFCFABB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A7F640-8363-1449-BB98-0697955CC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4A6F08-7EA5-D74F-8D1D-3D7A1B9BA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7C028D-54E9-4C4E-A571-9AD695E9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F9CF01-B577-7F46-98DE-6A2A50988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277A42-FB18-7749-9705-09A7905A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30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6947BA-44ED-0D44-A6BC-A7D4E489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06F15B5-52C9-B74E-99E9-AC7FCCB17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233834-D963-FD44-A854-1A79835FE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3D5414-8FAA-1340-9FD1-1C3DE6F5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1BDEC1-FD7A-2E4C-94E7-34772FD2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4C1543-2D5C-AC4D-ABE6-3547404C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29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BC326DE-03A0-B24F-9420-11734970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BEEBA5-EECF-1D4A-BC4C-14791DF1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06A488-5D39-B043-AA3F-02CE2E6DD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439E2-384F-2C45-A14F-CDA49C1B0BB4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2659F5-E6A4-9A4D-AB60-3427D02E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B77C9F-C276-5248-9EEC-137AB9D33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06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9D8E33-C446-6C4A-A35A-C25981457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A8C764-A77F-BA49-B56A-6FD182920C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/>
              <a:t>8/10 </a:t>
            </a:r>
            <a:r>
              <a:rPr kumimoji="1" lang="ja-JP" altLang="en-US"/>
              <a:t>林真由</a:t>
            </a:r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15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602961-303F-3341-AE3E-B6F7A127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今週やったこと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DDA32B-4577-254E-86CC-731300719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シミュレーション実験を</a:t>
            </a:r>
            <a:r>
              <a:rPr kumimoji="1" lang="en-US" altLang="ja-JP" dirty="0" err="1"/>
              <a:t>alpha_rt</a:t>
            </a:r>
            <a:r>
              <a:rPr kumimoji="1" lang="ja-JP" altLang="en-US"/>
              <a:t>を抜いてやってみる</a:t>
            </a:r>
          </a:p>
        </p:txBody>
      </p:sp>
    </p:spTree>
    <p:extLst>
      <p:ext uri="{BB962C8B-B14F-4D97-AF65-F5344CB8AC3E}">
        <p14:creationId xmlns:p14="http://schemas.microsoft.com/office/powerpoint/2010/main" val="302400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A96367-23D9-4F48-BC5B-F02F8A01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92A830-61DA-6A40-89DB-A4602AA79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あまり変わらず</a:t>
            </a:r>
            <a:r>
              <a:rPr kumimoji="1" lang="en-US" altLang="ja-JP" dirty="0"/>
              <a:t>...</a:t>
            </a:r>
            <a:r>
              <a:rPr kumimoji="1" lang="ja-JP" altLang="en-US"/>
              <a:t>？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B2C63E9-15A9-EC44-ACB6-EF445CD99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98" y="2501900"/>
            <a:ext cx="4572000" cy="3810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9C95CA2-A4B9-3640-ADD4-7DD907267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01900"/>
            <a:ext cx="4572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</Words>
  <Application>Microsoft Macintosh PowerPoint</Application>
  <PresentationFormat>ワイド画面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進捗報告</vt:lpstr>
      <vt:lpstr>今週やったこと</vt:lpstr>
      <vt:lpstr>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林 真由</dc:creator>
  <cp:lastModifiedBy>林 真由</cp:lastModifiedBy>
  <cp:revision>2</cp:revision>
  <dcterms:created xsi:type="dcterms:W3CDTF">2021-07-31T05:53:04Z</dcterms:created>
  <dcterms:modified xsi:type="dcterms:W3CDTF">2021-07-31T06:00:40Z</dcterms:modified>
</cp:coreProperties>
</file>