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7F981-ABC4-0D40-9580-D023884F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266A4A-92B3-E745-996D-1C04066A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89EBD-7F51-D841-B365-8CA060F4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5D1F3B-AC32-7F49-9EE5-514E1E65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2D1A4-3BF4-F342-A1DF-859B4A7E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6B9A8-F7F9-2745-885C-54CC07E4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1836F-BC80-EA4F-8DEE-8AF52168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E46E04-BEF4-7D45-A1D9-9E2D797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7B5295-729A-E549-BF49-EAC2238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1AE98-7145-5E45-A815-92115C83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4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AD8F1D-95F4-1042-A914-38F1B3548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21E5B-A05C-5741-B885-F5D3C4017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F75D1-89B6-B040-883B-676D6680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CAB88-E96A-5748-B33E-D4599B49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8A559-ED6C-3D4A-ADF0-A10B4672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CD58E-7111-0E4B-8403-E4D1D806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3D5F6C-C92F-4C45-AE33-3437353C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2448C-4A67-034D-891B-4B1297E7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71549-AB1E-554D-AF01-26A7FFEF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5E34B-C012-794D-8C17-AC6DD9E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7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3AB2E-0531-6E40-9205-677D916A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5E5E2-6A2D-7844-9204-C75C4640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3F9FEE-13A0-AF4C-AFC7-2E647A66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6AE1B-1DBE-F048-AA27-2D31D36D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50351-FE71-5B4C-822F-EB19B421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CE675-8E02-284C-B58A-613D6F88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8CB0E-5726-7643-A9D1-5B589F5B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721307-26AA-F442-9B37-ACB63B9B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8223CB-ABDE-534A-8B6E-C57324FD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2CCDBB-1812-0247-926A-B714BE0D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31CAFA-90B5-5343-97C1-CB554282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20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B531E-C454-EE47-993B-CB89F28E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8F4E38-2F1C-A04B-8F6B-EBEB223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3696DF-5919-704B-904C-A6DD65F1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F663B7-C937-E34A-B457-7B3771C1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A6A675-38ED-B94F-AE25-6663D272B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AD4B1E-7CCA-0C4B-A7A6-5FCA9FC7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9B3776-C147-0D47-B2A5-9C42F91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4BA8C1-712E-7A4F-9A9B-0E9DE092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92BF-4D4E-0845-8B81-1B701689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EBCA69-BBB4-A442-9CA3-C758FDED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CD0C80-EFB9-AB46-896D-78A3934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AE0762-6173-204E-92C9-73249BA2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B4E3BF-33AC-B742-A081-8D5F49DF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50DAAE-F4CA-AC47-A10A-3BBE15AE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340CB-38DA-3946-997C-F0709135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7459F-74D6-3042-ACAE-3836C4C7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1988-9E1F-A94C-BD51-E975F25A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64128-773A-1241-A74A-C2CEBB728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5B59B3-63DB-AB45-8EE3-366E5C44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070156-45B6-444D-97E1-9CE5D65B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60593-1B06-8341-8E42-BB6491E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0546C-E55C-FB43-8EF0-71D9B7AA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5DF303-4E93-EC4E-A1D7-F19FB4700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BDD3CD-C282-C448-A73E-B5053112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5554AD-F814-2D4A-9D79-76C3C831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0021B3-49CF-5441-AC5F-8DAEEE2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419769-62FD-F147-A791-D2EF9EE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2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E78FC3-BE42-6042-88AD-424DF1CB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11FBBB-42CE-0345-953E-20358111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EEA53-79B6-2A40-8BC5-036EEDDF7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12D4-D499-8A41-BA7E-DD0F3CACAFF4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96F42-5A32-0640-8EA5-B6725FB9A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7A7D5-8893-7C4D-81EF-E6415D78A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D927-7C87-584C-AB25-8F0004FF8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97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8B12C-34CC-D345-8663-8B2DE5FD9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C58C7-B6E6-B845-B005-B59534577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9/14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6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F296-8F60-3947-B212-275246A5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6336-741A-6842-8C16-42BF3709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プログラムの修正をしながらレポートを書く</a:t>
            </a:r>
            <a:endParaRPr kumimoji="1" lang="en-US" altLang="ja-JP" dirty="0"/>
          </a:p>
          <a:p>
            <a:r>
              <a:rPr lang="ja-JP" altLang="en-US"/>
              <a:t>参考文献以外は一通り書き終わりました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7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803C0-0A63-5A40-AC30-5CF008FE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BBAC9DD3-324A-154E-81E4-0BA2477C15CF}"/>
              </a:ext>
            </a:extLst>
          </p:cNvPr>
          <p:cNvSpPr/>
          <p:nvPr/>
        </p:nvSpPr>
        <p:spPr>
          <a:xfrm>
            <a:off x="2024010" y="1994218"/>
            <a:ext cx="8054938" cy="544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396FD0-C8B7-4F4B-B6F1-0F27674549F2}"/>
              </a:ext>
            </a:extLst>
          </p:cNvPr>
          <p:cNvSpPr txBox="1"/>
          <p:nvPr/>
        </p:nvSpPr>
        <p:spPr>
          <a:xfrm>
            <a:off x="297952" y="2515138"/>
            <a:ext cx="96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評価する順番</a:t>
            </a:r>
            <a:r>
              <a:rPr lang="en-US" altLang="ja-JP" dirty="0"/>
              <a:t>       </a:t>
            </a:r>
            <a:r>
              <a:rPr kumimoji="1" lang="en-US" altLang="ja-JP" dirty="0"/>
              <a:t>1   2   3   4   5   6   7   8   9   10  11  12  13  14  15  16  17  18  19  20  21 </a:t>
            </a:r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3D65BFA-77B1-2243-97AE-B97C13B6DF61}"/>
              </a:ext>
            </a:extLst>
          </p:cNvPr>
          <p:cNvSpPr/>
          <p:nvPr/>
        </p:nvSpPr>
        <p:spPr>
          <a:xfrm rot="5400000">
            <a:off x="8172234" y="1671986"/>
            <a:ext cx="277403" cy="2587375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3AB656CE-6583-5040-A16C-BED7674871C9}"/>
              </a:ext>
            </a:extLst>
          </p:cNvPr>
          <p:cNvSpPr/>
          <p:nvPr/>
        </p:nvSpPr>
        <p:spPr>
          <a:xfrm rot="5400000">
            <a:off x="5584859" y="1671985"/>
            <a:ext cx="277403" cy="2587375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C1CF682F-9825-DE46-9DA2-2FCAB9F890C2}"/>
              </a:ext>
            </a:extLst>
          </p:cNvPr>
          <p:cNvSpPr/>
          <p:nvPr/>
        </p:nvSpPr>
        <p:spPr>
          <a:xfrm rot="5400000">
            <a:off x="3129335" y="1832587"/>
            <a:ext cx="277403" cy="2323671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FD3B79-5618-7A4A-9B9C-6F4A0D6BC359}"/>
              </a:ext>
            </a:extLst>
          </p:cNvPr>
          <p:cNvSpPr txBox="1"/>
          <p:nvPr/>
        </p:nvSpPr>
        <p:spPr>
          <a:xfrm>
            <a:off x="152397" y="3133125"/>
            <a:ext cx="982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時間区分</a:t>
            </a:r>
            <a:r>
              <a:rPr kumimoji="1" lang="en-US" altLang="ja-JP" dirty="0"/>
              <a:t>3</a:t>
            </a:r>
            <a:r>
              <a:rPr kumimoji="1" lang="ja-JP" altLang="en-US"/>
              <a:t>の場合</a:t>
            </a:r>
            <a:r>
              <a:rPr kumimoji="1" lang="en-US" altLang="ja-JP" dirty="0"/>
              <a:t>         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=1                  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=2                   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=3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AAC88B-EC73-FA47-A6C3-C24D5C9C99FE}"/>
              </a:ext>
            </a:extLst>
          </p:cNvPr>
          <p:cNvSpPr txBox="1"/>
          <p:nvPr/>
        </p:nvSpPr>
        <p:spPr>
          <a:xfrm>
            <a:off x="152397" y="4148729"/>
            <a:ext cx="982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時間区分</a:t>
            </a:r>
            <a:r>
              <a:rPr lang="en-US" altLang="ja-JP" dirty="0"/>
              <a:t>5</a:t>
            </a:r>
            <a:r>
              <a:rPr kumimoji="1" lang="ja-JP" altLang="en-US"/>
              <a:t>の場合</a:t>
            </a:r>
            <a:r>
              <a:rPr kumimoji="1" lang="en-US" altLang="ja-JP" dirty="0"/>
              <a:t>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=1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=2  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=3   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=4          </a:t>
            </a:r>
            <a:r>
              <a:rPr kumimoji="1" lang="en-US" altLang="ja-JP" dirty="0" err="1"/>
              <a:t>TimeID</a:t>
            </a:r>
            <a:r>
              <a:rPr kumimoji="1" lang="en-US" altLang="ja-JP" dirty="0"/>
              <a:t>=5</a:t>
            </a:r>
            <a:endParaRPr kumimoji="1" lang="ja-JP" altLang="en-US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F1A0F936-A8E2-4641-AC5A-1F7CD39DCAE2}"/>
              </a:ext>
            </a:extLst>
          </p:cNvPr>
          <p:cNvSpPr/>
          <p:nvPr/>
        </p:nvSpPr>
        <p:spPr>
          <a:xfrm rot="5400000">
            <a:off x="2619908" y="3174267"/>
            <a:ext cx="277403" cy="1304820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F7803552-65D2-B54D-AD2E-64E3CB669DE9}"/>
              </a:ext>
            </a:extLst>
          </p:cNvPr>
          <p:cNvSpPr/>
          <p:nvPr/>
        </p:nvSpPr>
        <p:spPr>
          <a:xfrm rot="5400000">
            <a:off x="3924729" y="3172102"/>
            <a:ext cx="277403" cy="1304821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C72140E7-B5D7-3740-BA80-C14B8495FA06}"/>
              </a:ext>
            </a:extLst>
          </p:cNvPr>
          <p:cNvSpPr/>
          <p:nvPr/>
        </p:nvSpPr>
        <p:spPr>
          <a:xfrm rot="5400000">
            <a:off x="5327151" y="3097612"/>
            <a:ext cx="277403" cy="1500024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1E6B1660-F6C7-C146-93DE-C35EAF42A569}"/>
              </a:ext>
            </a:extLst>
          </p:cNvPr>
          <p:cNvSpPr/>
          <p:nvPr/>
        </p:nvSpPr>
        <p:spPr>
          <a:xfrm rot="5400000">
            <a:off x="6827175" y="3097610"/>
            <a:ext cx="277403" cy="1500024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A41E0653-C29D-4648-B6B6-EEA08AE5DD84}"/>
              </a:ext>
            </a:extLst>
          </p:cNvPr>
          <p:cNvSpPr/>
          <p:nvPr/>
        </p:nvSpPr>
        <p:spPr>
          <a:xfrm rot="5400000">
            <a:off x="8521554" y="2903252"/>
            <a:ext cx="277403" cy="1888735"/>
          </a:xfrm>
          <a:prstGeom prst="rightBrace">
            <a:avLst>
              <a:gd name="adj1" fmla="val 333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2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81</Words>
  <Application>Microsoft Macintosh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1</cp:revision>
  <dcterms:created xsi:type="dcterms:W3CDTF">2021-09-13T08:11:15Z</dcterms:created>
  <dcterms:modified xsi:type="dcterms:W3CDTF">2021-09-17T15:13:00Z</dcterms:modified>
</cp:coreProperties>
</file>