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58BFC9-9DA5-CC44-8CDA-57F13CAF4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68B6F0-F9E7-174F-A163-F0C927A38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AC2D25-62B5-FD4F-B9E8-40E5A14E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0044-C700-C445-91ED-EE08FA8F0FAC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08F2B-3E5D-DE48-B612-8B17C4ED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BD266-00DA-C74C-9F74-4B4E7DD8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955D-4A85-8E43-8FDF-C6ECC7310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57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94A37-7165-B94E-B21A-2A75F74D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2FE016-06B0-4645-963E-4E3A76988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61E70-CCC0-4C4C-83CD-9F34453C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0044-C700-C445-91ED-EE08FA8F0FAC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AEB9A2-4C31-BE4C-A0E4-9D2A43D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5689BB-7732-234A-832B-1F291B06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955D-4A85-8E43-8FDF-C6ECC7310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8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9EC275-4A3A-254A-9B88-45AB833E6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2CD9E1-F263-114B-B351-A36DA93E6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A80CFB-459F-BE4F-BE20-6593E306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0044-C700-C445-91ED-EE08FA8F0FAC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14EBAE-625B-6240-93F6-7C5E2E0C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B07D09-8233-DB4A-99CD-4A14DF8E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955D-4A85-8E43-8FDF-C6ECC7310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65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85CDCA-2706-804A-ABF9-055D873D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FDFAF3-BD77-BB4E-A3A7-DD276D661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F69299-2C37-554E-9D8E-CBD72171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0044-C700-C445-91ED-EE08FA8F0FAC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EA3776-7F84-1843-8B7C-9149458A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8BD7D5-A74F-B044-B48B-9422B6A5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955D-4A85-8E43-8FDF-C6ECC7310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92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25A38-8C17-684E-9417-B5FB9AE8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CA9259-1AAA-2E49-A998-81364CA17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CA64A6-B6CC-DE45-92FB-243BC7A1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0044-C700-C445-91ED-EE08FA8F0FAC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8191F8-B31C-1E40-89A8-F5608511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0D547-C697-2446-AA6D-291E9D0C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955D-4A85-8E43-8FDF-C6ECC7310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99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784FA9-FD88-D342-9CD1-6DB790A9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2B828F-799B-D744-9FDC-086566E99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3C4CE1-4F61-C648-BF9D-B9E1148AE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1B4D24-A1BD-F542-A828-34D877BD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0044-C700-C445-91ED-EE08FA8F0FAC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A43CD0-35B6-0342-855F-ED0848B2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FAEB52-7C52-E64A-B0EA-824CCC3D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955D-4A85-8E43-8FDF-C6ECC7310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5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13AD2-B2D0-994D-A38A-6D3950CA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D5BFF7-B578-3F42-94A3-2ADFF5E4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35B175-38E8-E944-8F57-E6EC3E83F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68CADD-73F2-9A48-B8F6-E7D18C5D8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51B1478-E369-C04F-9D9E-AAACC965C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FAA5C1-288E-E946-A3BE-193790B2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0044-C700-C445-91ED-EE08FA8F0FAC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51E889-E7DA-0E40-AF36-FBC035AB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668B8F3-144B-124D-B87A-D0CEF73A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955D-4A85-8E43-8FDF-C6ECC7310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87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D03F0-1B9C-2747-9E98-3066DBBD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2C34F8-23EF-BB44-AFC3-03B0FBB2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0044-C700-C445-91ED-EE08FA8F0FAC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9438C9-B26E-C243-B715-96C529EF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0983C9-4982-A545-99AD-81C082BA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955D-4A85-8E43-8FDF-C6ECC7310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20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F6E7B9-F376-D74A-8612-C1476AE3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0044-C700-C445-91ED-EE08FA8F0FAC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E7FC6E-210D-7448-B203-99BFE9C8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0B9B7F-BCAC-ED4D-B3AD-D8508B6E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955D-4A85-8E43-8FDF-C6ECC7310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70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FA930E-9CE0-4047-BF86-40A2CB00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35A171-4A4E-F647-85AB-0EA2CDCC9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8E7E20-C52E-074D-959F-FC88CDDD1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271F3C-D3F0-1846-9CFA-0D76003E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0044-C700-C445-91ED-EE08FA8F0FAC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1DA401-3BA5-7D42-9006-A04E65B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D7AF67-4569-824D-8F3F-C22DB9D6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955D-4A85-8E43-8FDF-C6ECC7310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39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F9C8F-90F5-874E-91A0-DF156524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BF1C3B-0D6A-4C4B-AF29-C6F7135F9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1819B2-273F-1243-A7ED-3C7CAF4E7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229942-6646-954A-8AA5-46BAD616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0044-C700-C445-91ED-EE08FA8F0FAC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EAFFA3-0726-1748-AC86-6FD3DE00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4FDB5B-754A-2A43-8968-AAC1C084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955D-4A85-8E43-8FDF-C6ECC7310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18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CDFBA4C-620F-3949-829F-8D8E0BD3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8B7AF1-634E-9E4D-8BD9-C6F46B003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6C8A27-D86C-1E40-AFAA-8EC8F4011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C0044-C700-C445-91ED-EE08FA8F0FAC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D7450B-B222-BC4A-8586-00EB46914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B251E2-DF7E-164E-86D5-0987BBA49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0955D-4A85-8E43-8FDF-C6ECC7310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57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EC97F-C8E7-264E-BE80-E8C41216B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F4E451-3763-614F-AF3E-1F6B815CC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6/8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50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A8C04B-1A9E-D342-9C9D-C915DB43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32633-9658-AC44-911F-B3B32749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Stan</a:t>
            </a:r>
            <a:r>
              <a:rPr kumimoji="1" lang="ja-JP" altLang="en-US"/>
              <a:t>でモデルをかく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単純なもの→実行できたっぽい</a:t>
            </a:r>
            <a:endParaRPr kumimoji="1" lang="en-US" altLang="ja-JP" dirty="0"/>
          </a:p>
          <a:p>
            <a:r>
              <a:rPr kumimoji="1" lang="ja-JP" altLang="en-US"/>
              <a:t>パラメータを増やす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　→</a:t>
            </a:r>
            <a:r>
              <a:rPr lang="en-US" altLang="ja-JP" dirty="0"/>
              <a:t>π_1r</a:t>
            </a:r>
            <a:r>
              <a:rPr lang="ja-JP" altLang="en-US"/>
              <a:t>の値が負になっててエラーになる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10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500DE-4B72-094E-A1AE-C463E5A0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AC03B4-622B-C14B-89FC-C9C0F7984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37</Words>
  <Application>Microsoft Macintosh PowerPoint</Application>
  <PresentationFormat>ワイド画面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進捗報告</vt:lpstr>
      <vt:lpstr>今週やったこと</vt:lpstr>
      <vt:lpstr>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林 真由</dc:creator>
  <cp:lastModifiedBy>林 真由</cp:lastModifiedBy>
  <cp:revision>4</cp:revision>
  <dcterms:created xsi:type="dcterms:W3CDTF">2021-06-02T16:42:36Z</dcterms:created>
  <dcterms:modified xsi:type="dcterms:W3CDTF">2021-06-04T17:28:06Z</dcterms:modified>
</cp:coreProperties>
</file>