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EB173-2A8C-C140-A099-27FD1634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DA2AA-1D37-6C44-86D8-02DF442C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F4FD8-02C1-A943-99DB-E4B58412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1C2E-4F69-CF49-9396-4754D837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5CFA-F65D-C542-BC44-B1DB443F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1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3FA75-0E9C-704E-8BE0-BD6551A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72B0FD-36F0-6C40-A60D-96F69F17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F852E-90B8-5F43-94D9-BE6BA0A1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4CB4E-2870-374C-AB3E-ED88FB3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06C34-C680-B94D-8EA8-AA0BF31C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0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1E7C26-478D-EA40-9A39-671CC089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019948-6EBF-7C41-A661-E943EF2F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A6455-531B-354B-9725-E74E1DF6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CE503-6C28-5041-BF65-5105BC37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DECBB9-CA63-334F-8ACC-E6742DC4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7BDF-569B-3B4A-BC57-B3893AD5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B7C43-EAF3-464A-A5AA-0E58915D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574B-9656-6B4D-A057-A19AD52E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F0877-CFAE-2644-9892-787031CB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8D5EE-1A97-6345-A966-69D3DA59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9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D2093-AA57-2A47-9D1D-C30C945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11799-7B5E-E545-B8A2-1B343248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8E876-4BB8-CF45-B100-10D432A1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4D1F4-5BC8-9D41-8E2B-60F3B4D3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44136-FC18-CB49-951B-227D536B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8F351-A636-964E-9B54-A4158B7E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AE2077-A197-DE45-B364-D2D23443D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6EC5CD-8296-7549-BC97-CC0A429F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DCCB6-C1DB-E143-B70C-D0D8950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F64E8-85CA-E14D-AA9E-B04CD3C9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1C15B7-CC3E-1441-8570-CB2AF0D1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0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E3F36-50EF-4A47-9035-CED5471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01A23-B90D-9949-B676-179E1ABD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6EE8DA-51FE-4649-9EE1-EE49E767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96A729-33DF-254D-8775-B44CB1050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78D09F-1D31-0647-B010-32A22E1C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5E178-3CFE-D14C-BAAC-8E1D07BE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86952A-25A0-194B-8E8A-F84CBB93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AD40BD-4F40-424B-9CE6-88BBADDC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4D3DF-9E7C-6E46-9059-35771BF5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C57829-1653-8143-AB14-8F1B044D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40C780-7918-974B-8220-415E592A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2D470C-821A-D047-90AF-C7462232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8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EE09F1-EE92-0E4D-911C-82EDFC6C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0EDBD4-4CED-BC4D-B7D2-F91E097B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45CFC6-EB28-3A4B-AD7F-E30FE899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416EE-DCE2-9C40-B8C7-A37F6ED2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7A948-C897-FB4F-A7A7-09600F6D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5ED9CF-67A3-EF4E-BCE6-40E561FB9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CC494-382E-DE45-8232-6C2C9F49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AE5CF-558E-EE42-8832-6EB113DB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0F0C0-B62A-8A44-8B60-6265A39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3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78995-06FB-9D47-9D42-2EB08B60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5E4FAA-0260-FA44-ACEC-83E637D5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546E6F-E648-1E4C-9823-55374257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767B1-1BD5-EC4E-A57B-C9125829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5E3CC-D353-BB4F-A79B-F4183E7A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39DFE0-E8D9-8840-AD9B-92BC012E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E6EFF5-71D5-A54B-A44A-A0F5FB44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2E4C80-C238-4E49-824C-CFC61507E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CDF9F-394A-174C-B191-133C4F765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3935-61C2-C146-A903-D6B10610613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3EC62-4E57-5C43-8625-CED734D5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33120-A4B2-4D4E-8F8E-AE30B3347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1E0A-4DD8-7D46-BCF1-739F18DB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3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457AA-A2B5-F94F-9420-FFFB7990E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21C683-183B-B945-8765-FF4E1687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6/29</a:t>
            </a:r>
          </a:p>
          <a:p>
            <a:r>
              <a:rPr lang="ja-JP" altLang="en-US"/>
              <a:t>林真由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2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0B865-FF8A-3446-85B5-AC76D394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FFA2D-3224-F74B-A302-837AAC9A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一応最後まで実行して結果が出せた</a:t>
            </a:r>
          </a:p>
        </p:txBody>
      </p:sp>
    </p:spTree>
    <p:extLst>
      <p:ext uri="{BB962C8B-B14F-4D97-AF65-F5344CB8AC3E}">
        <p14:creationId xmlns:p14="http://schemas.microsoft.com/office/powerpoint/2010/main" val="235090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03701-5AF9-5C4B-A3C4-DBBF6F56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B8FCC9-C406-BD47-9A56-F501E6694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/>
              <a:t>既存モデル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BBBE725-AC2D-BD4F-A4EF-92E4549771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/>
              <a:t>提案モデル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749C892-21C1-0146-B7CB-C4E1EA112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29113"/>
              </p:ext>
            </p:extLst>
          </p:nvPr>
        </p:nvGraphicFramePr>
        <p:xfrm>
          <a:off x="1042234" y="2399988"/>
          <a:ext cx="3981830" cy="3311384"/>
        </p:xfrm>
        <a:graphic>
          <a:graphicData uri="http://schemas.openxmlformats.org/drawingml/2006/table">
            <a:tbl>
              <a:tblPr/>
              <a:tblGrid>
                <a:gridCol w="1160032">
                  <a:extLst>
                    <a:ext uri="{9D8B030D-6E8A-4147-A177-3AD203B41FA5}">
                      <a16:colId xmlns:a16="http://schemas.microsoft.com/office/drawing/2014/main" val="145799468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2154574093"/>
                    </a:ext>
                  </a:extLst>
                </a:gridCol>
                <a:gridCol w="1961493">
                  <a:extLst>
                    <a:ext uri="{9D8B030D-6E8A-4147-A177-3AD203B41FA5}">
                      <a16:colId xmlns:a16="http://schemas.microsoft.com/office/drawing/2014/main" val="1412245447"/>
                    </a:ext>
                  </a:extLst>
                </a:gridCol>
              </a:tblGrid>
              <a:tr h="256802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7862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3004.17623903641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678130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2865.30832240113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066"/>
                  </a:ext>
                </a:extLst>
              </a:tr>
              <a:tr h="254514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" sz="1100" dirty="0">
                        <a:solidFill>
                          <a:srgbClr val="000000"/>
                        </a:solidFill>
                        <a:effectLst/>
                        <a:latin typeface="Hiragino Kaku Gothic ProN" panose="020B0300000000000000" pitchFamily="34" charset="-128"/>
                        <a:ea typeface="Hiragino Kaku Gothic ProN" panose="020B0300000000000000" pitchFamily="34" charset="-128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297996"/>
                  </a:ext>
                </a:extLst>
              </a:tr>
              <a:tr h="254514">
                <a:tc>
                  <a:txBody>
                    <a:bodyPr/>
                    <a:lstStyle/>
                    <a:p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dirty="0">
                          <a:effectLst/>
                        </a:rPr>
                        <a:t>BIC</a:t>
                      </a: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" sz="1100" dirty="0">
                        <a:solidFill>
                          <a:srgbClr val="000000"/>
                        </a:solidFill>
                        <a:effectLst/>
                        <a:latin typeface="Hiragino Kaku Gothic ProN" panose="020B0300000000000000" pitchFamily="34" charset="-128"/>
                        <a:ea typeface="Hiragino Kaku Gothic ProN" panose="020B0300000000000000" pitchFamily="34" charset="-128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559906"/>
                  </a:ext>
                </a:extLst>
              </a:tr>
              <a:tr h="4779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1.00650976126332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473400"/>
                  </a:ext>
                </a:extLst>
              </a:tr>
              <a:tr h="47798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1.00001880552904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764920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0.138861043839864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63372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0.0108306550350996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5929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D58697C-47A3-0B41-874C-21C4339E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05964"/>
              </p:ext>
            </p:extLst>
          </p:nvPr>
        </p:nvGraphicFramePr>
        <p:xfrm>
          <a:off x="6374521" y="2342016"/>
          <a:ext cx="3981830" cy="3438246"/>
        </p:xfrm>
        <a:graphic>
          <a:graphicData uri="http://schemas.openxmlformats.org/drawingml/2006/table">
            <a:tbl>
              <a:tblPr/>
              <a:tblGrid>
                <a:gridCol w="1160032">
                  <a:extLst>
                    <a:ext uri="{9D8B030D-6E8A-4147-A177-3AD203B41FA5}">
                      <a16:colId xmlns:a16="http://schemas.microsoft.com/office/drawing/2014/main" val="24756785"/>
                    </a:ext>
                  </a:extLst>
                </a:gridCol>
                <a:gridCol w="860305">
                  <a:extLst>
                    <a:ext uri="{9D8B030D-6E8A-4147-A177-3AD203B41FA5}">
                      <a16:colId xmlns:a16="http://schemas.microsoft.com/office/drawing/2014/main" val="733000198"/>
                    </a:ext>
                  </a:extLst>
                </a:gridCol>
                <a:gridCol w="1961493">
                  <a:extLst>
                    <a:ext uri="{9D8B030D-6E8A-4147-A177-3AD203B41FA5}">
                      <a16:colId xmlns:a16="http://schemas.microsoft.com/office/drawing/2014/main" val="3703899887"/>
                    </a:ext>
                  </a:extLst>
                </a:gridCol>
              </a:tblGrid>
              <a:tr h="265433">
                <a:tc>
                  <a:txBody>
                    <a:bodyPr/>
                    <a:lstStyle/>
                    <a:p>
                      <a:br>
                        <a:rPr lang="ja-JP" altLang="en-US" sz="1100">
                          <a:effectLst/>
                          <a:latin typeface="Helvetica" pitchFamily="2" charset="0"/>
                        </a:rPr>
                      </a:br>
                      <a:endParaRPr lang="ja-JP" altLang="en-US" sz="1100">
                        <a:effectLst/>
                        <a:latin typeface="Helvetica" pitchFamily="2" charset="0"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V1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V2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13515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WAIC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3006.65796405646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043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ML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2866.04050551972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061717"/>
                  </a:ext>
                </a:extLst>
              </a:tr>
              <a:tr h="265433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AIC</a:t>
                      </a:r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861167"/>
                  </a:ext>
                </a:extLst>
              </a:tr>
              <a:tr h="265433">
                <a:tc>
                  <a:txBody>
                    <a:bodyPr/>
                    <a:lstStyle/>
                    <a:p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dirty="0">
                          <a:effectLst/>
                        </a:rPr>
                        <a:t>BIC</a:t>
                      </a: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" sz="1100" dirty="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862665"/>
                  </a:ext>
                </a:extLst>
              </a:tr>
              <a:tr h="4987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RhatMax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1.00804313832783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820142"/>
                  </a:ext>
                </a:extLst>
              </a:tr>
              <a:tr h="498785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5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RhatMean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1.00002662832594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36356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6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Mean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0.139401192388969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261169"/>
                  </a:ext>
                </a:extLst>
              </a:tr>
              <a:tr h="382109">
                <a:tc>
                  <a:txBody>
                    <a:bodyPr/>
                    <a:lstStyle/>
                    <a:p>
                      <a:r>
                        <a:rPr lang="en-US" altLang="ja-JP" sz="1100" b="1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7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SE SD</a:t>
                      </a:r>
                      <a:endParaRPr lang="en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solidFill>
                            <a:srgbClr val="000000"/>
                          </a:solidFill>
                          <a:effectLst/>
                          <a:latin typeface="Hiragino Kaku Gothic ProN" panose="020B0300000000000000" pitchFamily="34" charset="-128"/>
                          <a:ea typeface="Hiragino Kaku Gothic ProN" panose="020B0300000000000000" pitchFamily="34" charset="-128"/>
                        </a:rPr>
                        <a:t>0.0111140170591364</a:t>
                      </a:r>
                      <a:endParaRPr lang="ja-JP" altLang="en-US" sz="1100">
                        <a:effectLst/>
                      </a:endParaRPr>
                    </a:p>
                  </a:txBody>
                  <a:tcPr marL="23047" marR="23047" marT="23047" marB="2304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1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20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FCCA1-A029-0047-8292-CF912C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DFC60-5D3A-CA41-A820-C9E2EC6F4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/>
              <a:t>パラメータの結果を見やすくする</a:t>
            </a:r>
            <a:r>
              <a:rPr lang="en-US" altLang="ja-JP" dirty="0"/>
              <a:t>(</a:t>
            </a:r>
            <a:r>
              <a:rPr lang="en-US" altLang="ja-JP" dirty="0" err="1"/>
              <a:t>beta_rk</a:t>
            </a:r>
            <a:r>
              <a:rPr lang="ja-JP" altLang="en-US"/>
              <a:t>みたいに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Category_prm</a:t>
            </a:r>
            <a:r>
              <a:rPr lang="ja-JP" altLang="en-US"/>
              <a:t>を</a:t>
            </a:r>
            <a:r>
              <a:rPr lang="en-US" altLang="ja-JP" dirty="0"/>
              <a:t>R</a:t>
            </a:r>
            <a:r>
              <a:rPr lang="ja-JP" altLang="en-US"/>
              <a:t>に依存しないようにする</a:t>
            </a:r>
            <a:endParaRPr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の分散もう少し小さくする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3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109</Words>
  <Application>Microsoft Macintosh PowerPoint</Application>
  <PresentationFormat>ワイド画面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ProN</vt:lpstr>
      <vt:lpstr>游ゴシック</vt:lpstr>
      <vt:lpstr>游ゴシック Light</vt:lpstr>
      <vt:lpstr>Arial</vt:lpstr>
      <vt:lpstr>Helvetica</vt:lpstr>
      <vt:lpstr>Office テーマ</vt:lpstr>
      <vt:lpstr>進捗報告</vt:lpstr>
      <vt:lpstr>今週やったこと</vt:lpstr>
      <vt:lpstr>結果</vt:lpstr>
      <vt:lpstr>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林 真由</cp:lastModifiedBy>
  <cp:revision>6</cp:revision>
  <dcterms:created xsi:type="dcterms:W3CDTF">2021-06-28T04:16:45Z</dcterms:created>
  <dcterms:modified xsi:type="dcterms:W3CDTF">2021-06-30T16:52:28Z</dcterms:modified>
</cp:coreProperties>
</file>