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F4BEA-8EB2-FF4A-945D-B784A84A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6E8D9-2138-8244-879A-FA250FCD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9B020-F200-0742-8A96-0390DBE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FA4C1-4FFA-C74E-9EF6-CFB3681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A64B2-57F3-1D4D-BEFC-C3154F6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9F749-8763-7D4C-896A-AB8E539F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FD2635-E7F5-944F-A57F-DEB84370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8AC64-AB80-8144-AE81-C87FCBC3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2E831-4478-1E4E-A23B-ACF8494A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3E384-98F5-3D43-85C3-45967DFF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9D94A1-3809-4A40-B5CD-C1A848A8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4C52B-EFCD-644B-9000-DE63FE31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A5050-783D-0F43-8176-40171F1E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47A93-E97D-CC4F-AC75-BA6BBB1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0414B-B073-5F49-96AA-77F17E2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9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1F3A4-63FF-3C40-8DE5-96FC984B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F0ECD-122C-0046-97C7-64DC6513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A6813-7B54-9241-98B0-0E58EC7D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B84E4-D2A4-E240-B38E-FD9C0715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6C344-BC1A-B34D-A47F-856BCD5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7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76AD7-2F5F-A645-940A-55697B50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FB969-7AEE-6F45-A404-EE20EC97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37AF7-9037-854F-862E-EF3C4FB7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AAD0-BB06-4942-8A1E-2C41F78E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BACE3-1939-F64E-973E-9F7C059A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17D00-7F06-7845-8B05-D51AD1C7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DBA8A-FDB7-5442-BBEE-0888601C4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382F18-DA7F-5045-BF39-5B19CF56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42F28D-F9DC-E244-9329-786B78D5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CD13B-49DE-0445-8113-CBAB1EBA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A731E5-2E81-9248-BF77-7BF2D64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0565F-13A1-B546-9F33-E7724A35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06407-C135-E448-8B9C-BEF6C1B8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493644-F0D9-E744-8353-CC5E0205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2B0330-7A70-F54B-AEC6-B8C634763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949886-9A11-1D47-B0C7-D498A7A6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E9C6BC-5216-D84D-9F32-03B2968F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D27CEA-9EA2-FF44-B73E-B1E0286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55643-B815-B84D-A5FE-2320C32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6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A2F7A-163A-5747-8192-84840DD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838D77-D749-1F4C-B5B7-AA5D498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1B4303-6578-4446-8488-FAAAD8FF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5A231-6E9A-FA4B-AB29-28AA355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C76B34-9531-AF47-AE7F-A9CE99E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91C360-00DA-B547-B0B4-E1AF4076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C2B6D7-67C3-8342-ABB2-CDB4944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BE47F-42C5-4542-AF4A-B93D1B78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01B4B-A85C-994D-B1CF-D2E3A1EB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7BC977-1106-E543-BE95-389E4A32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B691FA-FCE3-1946-8060-B87B08A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456357-D6D1-4446-B5C9-77FAAC8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BEAEB-7CCF-FC48-BD85-1E31BDC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05C0D-C0C8-BC4C-A48F-DA67169E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57D02D-E69D-F540-8B28-ED8A7353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95F251-4E3E-C544-B954-6C386301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F2648-1C3B-E44E-BB5B-370900E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B55C0D-EFEC-3F44-BCBE-4AF7CFE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ACF16-03E7-4E40-BD44-4DC76DEC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CDBF64-D3AC-B142-AA10-D9FD1CC5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6E2799-1B56-9C4A-8951-F1DADB32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6DD3F-74D3-134E-8C94-0D154E195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6E6FC-6574-4447-AE9D-CEFA1704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7A213-2E32-864F-A234-647A5B67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348D6-7102-A54D-A150-777E52165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C542F-C40A-2345-902F-F8AC2275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林真由</a:t>
            </a:r>
            <a:endParaRPr lang="en-US" altLang="ja-JP" dirty="0"/>
          </a:p>
          <a:p>
            <a:r>
              <a:rPr kumimoji="1" lang="en-US" altLang="ja-JP" dirty="0"/>
              <a:t>8/24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9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318EC-5F02-BF42-A8DD-01C51ED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0C704-704E-4E47-A975-7FA450CC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引き続きデバッグ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→</a:t>
            </a:r>
            <a:r>
              <a:rPr lang="ja-JP" altLang="en-US" sz="2000"/>
              <a:t>既存モデルの方も結果が全て表示されるようになったが、</a:t>
            </a:r>
            <a:r>
              <a:rPr kumimoji="1" lang="ja-JP" altLang="en-US" sz="2000"/>
              <a:t>値がまだ悪い</a:t>
            </a:r>
            <a:endParaRPr kumimoji="1" lang="en-US" altLang="ja-JP" sz="2000" dirty="0"/>
          </a:p>
          <a:p>
            <a:r>
              <a:rPr kumimoji="1" lang="en-US" altLang="ja-JP" dirty="0" err="1"/>
              <a:t>Alpha_rt</a:t>
            </a:r>
            <a:r>
              <a:rPr kumimoji="1" lang="ja-JP" altLang="en-US"/>
              <a:t>を生成する関数を作成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→</a:t>
            </a:r>
            <a:r>
              <a:rPr kumimoji="1" lang="ja-JP" altLang="en-US" sz="2000"/>
              <a:t>一応動くようになったがこちらも少し結果が悪い</a:t>
            </a:r>
            <a:endParaRPr kumimoji="1" lang="en-US" altLang="ja-JP" sz="2000" dirty="0"/>
          </a:p>
          <a:p>
            <a:r>
              <a:rPr lang="en-US" altLang="ja-JP" dirty="0" err="1"/>
              <a:t>Category_prm</a:t>
            </a:r>
            <a:r>
              <a:rPr lang="ja-JP" altLang="en-US"/>
              <a:t>か</a:t>
            </a:r>
            <a:r>
              <a:rPr lang="en-US" altLang="ja-JP" dirty="0" err="1"/>
              <a:t>beta_rk</a:t>
            </a:r>
            <a:r>
              <a:rPr lang="ja-JP" altLang="en-US"/>
              <a:t>かみたいなところで混乱しています？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中間レポートを書く→難しい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79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F7940-B81F-EA4C-ACA4-9106D80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22462-D4DE-164E-B621-294F3023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78</Words>
  <Application>Microsoft Macintosh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2021-08-24T01:06:56Z</dcterms:created>
  <dcterms:modified xsi:type="dcterms:W3CDTF">2021-08-24T03:05:59Z</dcterms:modified>
</cp:coreProperties>
</file>