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9"/>
    <p:restoredTop sz="85686"/>
  </p:normalViewPr>
  <p:slideViewPr>
    <p:cSldViewPr snapToGrid="0" snapToObjects="1">
      <p:cViewPr varScale="1">
        <p:scale>
          <a:sx n="111" d="100"/>
          <a:sy n="111" d="100"/>
        </p:scale>
        <p:origin x="11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21BA1-E245-F34B-A21F-999F2D38C30D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8654B-83BA-7645-A23B-1E0E8DCB76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07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DCCCA7-9BBE-2541-B15D-C81BAF81A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2C36A2-C0B8-1E47-B73F-5F8284805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E8B9EC-09B4-C24E-9A1A-95B071E5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BCB-40BC-DD4F-9002-09B4B1D0859E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A558BA-05A0-F448-A6E1-CCF8415F3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4274BF-067E-C64F-A343-405563E5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03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15A42B-248F-064A-B4E6-CD2C28DF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8B8F0B-C8E7-E740-B907-D0FA23B44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1AD482-E19F-6B40-B841-EED62FE0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BCB-40BC-DD4F-9002-09B4B1D0859E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5A2AF6-1196-DE4C-8196-4C896A78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97D3DC-790D-8D4A-9CB1-D05DB6F0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19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F56EDAC-9EB2-E544-A699-11CDAB91A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91BEC1-A3E2-0041-BAD3-0295E8D4D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82C8A9-8D4E-374C-826F-61DC8F15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BCB-40BC-DD4F-9002-09B4B1D0859E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A8E56E-60F1-4347-BFCF-2038AB79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E5303D-2166-154B-B2D2-344A3D87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35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F7C94-ED4B-FF4B-9392-E7C036C1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D037CC-7A10-7B41-A925-1A8A31AED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9855F3-1CB9-164D-B547-802E21AC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BCB-40BC-DD4F-9002-09B4B1D0859E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CF045A-E9C8-5543-9E9B-FB7B8E07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752491-7288-DE47-AFE2-751C7672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14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2D4085-450C-A04D-9451-A5E1509FA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198B99-DDF0-8949-B21D-87E0C4FB2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CCECBD-DC4C-9840-A332-BE63FF38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BCB-40BC-DD4F-9002-09B4B1D0859E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9F70D3-88A0-C84D-824C-2601B2E1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0A05A6-DBE0-5142-8CC3-392335CA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68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8B08F-6D55-8448-9913-D7EED72E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590E56-3BA5-D343-B65F-595FE9944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0BB03F-9BAC-D14E-9051-DCD22935A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A2B832-97DE-9E4D-9C0B-6A2EA3C0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BCB-40BC-DD4F-9002-09B4B1D0859E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AA3616-EF68-3245-8BD5-126FA147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D5FA2F-F062-C740-8312-575FA815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39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91E214-EA6D-CD43-8A8D-52865621A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19398A-FC81-A34D-9B89-CC5CC1C73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C87F9BA-071F-D649-8080-BCBEDE7AF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677414D-E40E-CA4D-8099-81767B8EB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C7B7F03-96AB-9148-B8C1-E4ECBDD33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BCA61CD-0619-A74C-B028-FE8A895F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BCB-40BC-DD4F-9002-09B4B1D0859E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614B8C8-3C55-AE4B-9B60-81751F5B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4508E2C-3B79-9D43-995A-36B305EB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55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7D48EB-AD38-3B48-A506-03EA4D22D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52E0ED3-536C-5748-BA88-8DD39175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BCB-40BC-DD4F-9002-09B4B1D0859E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BCF009-B813-0B48-9E83-25592AD9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870C09-0379-014E-849D-425577F9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43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0C2A6FA-32A3-0545-B418-DB7019CF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BCB-40BC-DD4F-9002-09B4B1D0859E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9AE405-F3A9-F743-A6F5-DBCFFA9C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61961F-F29A-F04F-91B7-82B2E64C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65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64E4F9-3B17-0947-B240-E0D9E2DE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921048-5EB7-7840-813F-71C16F685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557714-E89F-AB4D-9E5A-11C6506A9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536A95-C0C5-E847-B209-A81265CE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BCB-40BC-DD4F-9002-09B4B1D0859E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BFC3FF-20F1-6F46-8803-F45B9F41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E6DAFC-9CC9-0B43-BC3A-11CB8947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85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968B01-BDC6-9C46-8168-6315C8C4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7392637-B83B-1E48-87B8-9E8020E0B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430891-5E81-874E-AB58-29E7CE9AF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592B93-77FF-954F-B55A-517460D5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BCB-40BC-DD4F-9002-09B4B1D0859E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2159BB-D56B-0249-A2D1-7B5FD4B9E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04D9C6-6D6E-BF41-BFE8-CD8A502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13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E6C7B8D-A758-B94D-A5E6-58B8C2D4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8B5725-EBF1-4549-B5B9-02F4377B2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794C5B-BABD-FC42-A287-7D94B6434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69BCB-40BC-DD4F-9002-09B4B1D0859E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E3C45D-5E71-C94E-88C3-C59773367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58F84E-7DFA-AA4F-80E0-365F2D024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83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E1A10-842E-B24F-9785-CFAF4F09A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4EBB641-5A25-D140-9150-00F082610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6/8</a:t>
            </a:r>
            <a:endParaRPr kumimoji="1" lang="en-US" altLang="ja-JP" dirty="0"/>
          </a:p>
          <a:p>
            <a:r>
              <a:rPr lang="ja-JP" altLang="en-US"/>
              <a:t>林真由</a:t>
            </a: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80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7A9358-41A1-3040-8D36-191F826A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やったこと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5488EED-CE4B-7440-8212-EB98FC0966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/>
                  <a:t>先週出ていたエラー→新田さんに手伝ってもらって直して、簡単なモデルは</a:t>
                </a:r>
                <a:r>
                  <a:rPr lang="en-US" altLang="ja-JP" dirty="0"/>
                  <a:t>fit</a:t>
                </a:r>
                <a:r>
                  <a:rPr lang="ja-JP" altLang="en-US"/>
                  <a:t>までは実行できるようになった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/>
                  <a:t>パラメータを増やしていくと、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ja-JP" altLang="en-US" dirty="0"/>
                  <a:t>を入れた</a:t>
                </a:r>
                <a:r>
                  <a:rPr lang="ja-JP" altLang="en-US"/>
                  <a:t>ところでエラーになる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sz="2400" dirty="0"/>
                  <a:t>	</a:t>
                </a:r>
                <a:r>
                  <a:rPr lang="ja-JP" altLang="en-US" sz="2400"/>
                  <a:t>原因：対数正規分布なのに負の値が入れられている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en-US" altLang="ja-JP" sz="2400" dirty="0"/>
                  <a:t>	</a:t>
                </a:r>
                <a:r>
                  <a:rPr lang="ja-JP" altLang="en-US" sz="2400"/>
                  <a:t>解決方法：パラメータの定義の仕方を変えたら実行できた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en-US" altLang="ja-JP" dirty="0"/>
                  <a:t>  </a:t>
                </a:r>
                <a:r>
                  <a:rPr lang="en-US" altLang="ja-JP" sz="2400" dirty="0"/>
                  <a:t>(lower=0</a:t>
                </a:r>
                <a:r>
                  <a:rPr lang="ja-JP" altLang="en-US" sz="2400"/>
                  <a:t>を書いていなかったので、</a:t>
                </a:r>
                <a:r>
                  <a:rPr lang="en-US" altLang="ja-JP" sz="2400" dirty="0"/>
                  <a:t>real</a:t>
                </a:r>
                <a:r>
                  <a:rPr lang="ja-JP" altLang="en-US" sz="2400"/>
                  <a:t>型にして制約を書き加えた</a:t>
                </a:r>
                <a:r>
                  <a:rPr lang="en-US" altLang="ja-JP" sz="2400" dirty="0"/>
                  <a:t>)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5488EED-CE4B-7440-8212-EB98FC0966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91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6DCADC-7FD7-704D-839C-09AFA3EE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8AD8D6-B405-5543-AE9C-4940CA426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7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27046</TotalTime>
  <Words>89</Words>
  <Application>Microsoft Macintosh PowerPoint</Application>
  <PresentationFormat>ワイド画面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進捗報告</vt:lpstr>
      <vt:lpstr>やったこと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林 真由</dc:creator>
  <cp:lastModifiedBy>Microsoft Office User</cp:lastModifiedBy>
  <cp:revision>36</cp:revision>
  <dcterms:created xsi:type="dcterms:W3CDTF">2021-04-30T09:01:52Z</dcterms:created>
  <dcterms:modified xsi:type="dcterms:W3CDTF">2021-06-07T09:26:05Z</dcterms:modified>
</cp:coreProperties>
</file>