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7" r:id="rId2"/>
    <p:sldId id="259" r:id="rId3"/>
    <p:sldId id="272" r:id="rId4"/>
    <p:sldId id="279" r:id="rId5"/>
    <p:sldId id="271" r:id="rId6"/>
    <p:sldId id="280" r:id="rId7"/>
    <p:sldId id="258" r:id="rId8"/>
    <p:sldId id="273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7" r:id="rId18"/>
    <p:sldId id="278" r:id="rId19"/>
    <p:sldId id="276" r:id="rId20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画面" id="{F6246D20-FC8C-ED4D-8A80-D562EA34A493}">
          <p14:sldIdLst>
            <p14:sldId id="257"/>
          </p14:sldIdLst>
        </p14:section>
        <p14:section name="計測orデータ閲覧選択" id="{0DDD097E-4083-C944-8CDC-8C8B3F3ACD18}">
          <p14:sldIdLst>
            <p14:sldId id="259"/>
          </p14:sldIdLst>
        </p14:section>
        <p14:section name="カスタム" id="{52576E4E-E918-BC4A-AE50-59DDE057780B}">
          <p14:sldIdLst>
            <p14:sldId id="272"/>
          </p14:sldIdLst>
        </p14:section>
        <p14:section name="カスタム：新規作成" id="{57B3689A-AA04-2246-92B5-4C92592F1B9D}">
          <p14:sldIdLst>
            <p14:sldId id="279"/>
          </p14:sldIdLst>
        </p14:section>
        <p14:section name="カスタム：前回の設定" id="{5539ACBB-1215-1D45-A553-07CF8855A6BD}">
          <p14:sldIdLst>
            <p14:sldId id="271"/>
            <p14:sldId id="280"/>
          </p14:sldIdLst>
        </p14:section>
        <p14:section name="計測モード選択" id="{C9B021B3-3C4D-F440-BD67-323B62C6EF04}">
          <p14:sldIdLst>
            <p14:sldId id="258"/>
            <p14:sldId id="273"/>
            <p14:sldId id="261"/>
            <p14:sldId id="265"/>
            <p14:sldId id="266"/>
            <p14:sldId id="267"/>
            <p14:sldId id="268"/>
            <p14:sldId id="269"/>
            <p14:sldId id="270"/>
            <p14:sldId id="274"/>
          </p14:sldIdLst>
        </p14:section>
        <p14:section name="計測データ" id="{398EE831-02F1-2E40-B2A2-80BEC020047D}">
          <p14:sldIdLst>
            <p14:sldId id="277"/>
            <p14:sldId id="278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83C35"/>
    <a:srgbClr val="BD5E53"/>
    <a:srgbClr val="DF7163"/>
    <a:srgbClr val="CD5E3C"/>
    <a:srgbClr val="E09E87"/>
    <a:srgbClr val="7F7F7F"/>
    <a:srgbClr val="164B73"/>
    <a:srgbClr val="696C1B"/>
    <a:srgbClr val="D57C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76" autoAdjust="0"/>
    <p:restoredTop sz="94714"/>
  </p:normalViewPr>
  <p:slideViewPr>
    <p:cSldViewPr snapToGrid="0" snapToObjects="1">
      <p:cViewPr>
        <p:scale>
          <a:sx n="145" d="100"/>
          <a:sy n="145" d="100"/>
        </p:scale>
        <p:origin x="2560" y="224"/>
      </p:cViewPr>
      <p:guideLst>
        <p:guide orient="horz" pos="218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E8913-1CDE-D942-B610-61C175F54289}" type="datetimeFigureOut">
              <a:rPr kumimoji="1" lang="ja-JP" altLang="en-US" smtClean="0"/>
              <a:t>2018/3/3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9AC0C-4F12-EE4E-98D8-FE9EE1CCA8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03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AC0C-4F12-EE4E-98D8-FE9EE1CCA8E5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844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8F78-2FD7-7F4B-B34C-8078F4074D81}" type="datetimeFigureOut">
              <a:rPr kumimoji="1" lang="ja-JP" altLang="en-US" smtClean="0"/>
              <a:t>2018/3/3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464E-3B1F-EF44-92CA-04DD681E0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1303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8F78-2FD7-7F4B-B34C-8078F4074D81}" type="datetimeFigureOut">
              <a:rPr kumimoji="1" lang="ja-JP" altLang="en-US" smtClean="0"/>
              <a:t>2018/3/3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464E-3B1F-EF44-92CA-04DD681E0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416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8F78-2FD7-7F4B-B34C-8078F4074D81}" type="datetimeFigureOut">
              <a:rPr kumimoji="1" lang="ja-JP" altLang="en-US" smtClean="0"/>
              <a:t>2018/3/3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464E-3B1F-EF44-92CA-04DD681E0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8456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8F78-2FD7-7F4B-B34C-8078F4074D81}" type="datetimeFigureOut">
              <a:rPr kumimoji="1" lang="ja-JP" altLang="en-US" smtClean="0"/>
              <a:t>2018/3/3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464E-3B1F-EF44-92CA-04DD681E0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5581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8F78-2FD7-7F4B-B34C-8078F4074D81}" type="datetimeFigureOut">
              <a:rPr kumimoji="1" lang="ja-JP" altLang="en-US" smtClean="0"/>
              <a:t>2018/3/3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464E-3B1F-EF44-92CA-04DD681E0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384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8F78-2FD7-7F4B-B34C-8078F4074D81}" type="datetimeFigureOut">
              <a:rPr kumimoji="1" lang="ja-JP" altLang="en-US" smtClean="0"/>
              <a:t>2018/3/3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464E-3B1F-EF44-92CA-04DD681E0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1778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8F78-2FD7-7F4B-B34C-8078F4074D81}" type="datetimeFigureOut">
              <a:rPr kumimoji="1" lang="ja-JP" altLang="en-US" smtClean="0"/>
              <a:t>2018/3/3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464E-3B1F-EF44-92CA-04DD681E0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5528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8F78-2FD7-7F4B-B34C-8078F4074D81}" type="datetimeFigureOut">
              <a:rPr kumimoji="1" lang="ja-JP" altLang="en-US" smtClean="0"/>
              <a:t>2018/3/3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464E-3B1F-EF44-92CA-04DD681E0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85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8F78-2FD7-7F4B-B34C-8078F4074D81}" type="datetimeFigureOut">
              <a:rPr kumimoji="1" lang="ja-JP" altLang="en-US" smtClean="0"/>
              <a:t>2018/3/3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464E-3B1F-EF44-92CA-04DD681E0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0154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8F78-2FD7-7F4B-B34C-8078F4074D81}" type="datetimeFigureOut">
              <a:rPr kumimoji="1" lang="ja-JP" altLang="en-US" smtClean="0"/>
              <a:t>2018/3/3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464E-3B1F-EF44-92CA-04DD681E0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42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8F78-2FD7-7F4B-B34C-8078F4074D81}" type="datetimeFigureOut">
              <a:rPr kumimoji="1" lang="ja-JP" altLang="en-US" smtClean="0"/>
              <a:t>2018/3/3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464E-3B1F-EF44-92CA-04DD681E0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3969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A8F78-2FD7-7F4B-B34C-8078F4074D81}" type="datetimeFigureOut">
              <a:rPr kumimoji="1" lang="ja-JP" altLang="en-US" smtClean="0"/>
              <a:t>2018/3/3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2464E-3B1F-EF44-92CA-04DD681E0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425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l="28093" r="22940"/>
          <a:stretch/>
        </p:blipFill>
        <p:spPr>
          <a:xfrm>
            <a:off x="2702034" y="564226"/>
            <a:ext cx="3739931" cy="5728138"/>
          </a:xfrm>
          <a:prstGeom prst="rect">
            <a:avLst/>
          </a:prstGeom>
        </p:spPr>
      </p:pic>
      <p:sp>
        <p:nvSpPr>
          <p:cNvPr id="2" name="正方形/長方形 1"/>
          <p:cNvSpPr/>
          <p:nvPr/>
        </p:nvSpPr>
        <p:spPr>
          <a:xfrm>
            <a:off x="2702034" y="564226"/>
            <a:ext cx="3739931" cy="5728138"/>
          </a:xfrm>
          <a:prstGeom prst="rect">
            <a:avLst/>
          </a:prstGeom>
          <a:solidFill>
            <a:srgbClr val="7F7F7F">
              <a:alpha val="34902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702034" y="1452530"/>
            <a:ext cx="37399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5400" dirty="0" err="1">
                <a:solidFill>
                  <a:schemeClr val="bg1">
                    <a:lumMod val="95000"/>
                  </a:schemeClr>
                </a:solidFill>
                <a:latin typeface="aoyagireisyo2" panose="02000600000000000000" pitchFamily="2" charset="-128"/>
                <a:ea typeface="aoyagireisyo2" panose="02000600000000000000" pitchFamily="2" charset="-128"/>
                <a:cs typeface="ＤＦＰ勘亭流" charset="2"/>
              </a:rPr>
              <a:t>蕎麦</a:t>
            </a:r>
            <a:r>
              <a:rPr lang="ja-JP" altLang="en-US" sz="5400" dirty="0">
                <a:solidFill>
                  <a:schemeClr val="bg1">
                    <a:lumMod val="95000"/>
                  </a:schemeClr>
                </a:solidFill>
                <a:latin typeface="aoyagireisyo2" panose="02000600000000000000" pitchFamily="2" charset="-128"/>
                <a:ea typeface="aoyagireisyo2" panose="02000600000000000000" pitchFamily="2" charset="-128"/>
                <a:cs typeface="ＤＦＰ勘亭流" charset="2"/>
              </a:rPr>
              <a:t>打ち</a:t>
            </a:r>
            <a:endParaRPr lang="en-US" altLang="ja-JP" sz="5400" dirty="0">
              <a:solidFill>
                <a:schemeClr val="bg1">
                  <a:lumMod val="95000"/>
                </a:schemeClr>
              </a:solidFill>
              <a:latin typeface="aoyagireisyo2" panose="02000600000000000000" pitchFamily="2" charset="-128"/>
              <a:ea typeface="aoyagireisyo2" panose="02000600000000000000" pitchFamily="2" charset="-128"/>
              <a:cs typeface="ＤＦＰ勘亭流" charset="2"/>
            </a:endParaRPr>
          </a:p>
          <a:p>
            <a:pPr algn="ctr"/>
            <a:r>
              <a:rPr lang="ja-JP" altLang="en-US" sz="5400" dirty="0">
                <a:solidFill>
                  <a:schemeClr val="bg1">
                    <a:lumMod val="95000"/>
                  </a:schemeClr>
                </a:solidFill>
                <a:latin typeface="aoyagireisyo2" panose="02000600000000000000" pitchFamily="2" charset="-128"/>
                <a:ea typeface="aoyagireisyo2" panose="02000600000000000000" pitchFamily="2" charset="-128"/>
                <a:cs typeface="ＤＦＰ勘亭流" charset="2"/>
              </a:rPr>
              <a:t>名人戦</a:t>
            </a:r>
            <a:endParaRPr kumimoji="1" lang="ja-JP" altLang="en-US" sz="5400" dirty="0">
              <a:solidFill>
                <a:schemeClr val="bg1">
                  <a:lumMod val="95000"/>
                </a:schemeClr>
              </a:solidFill>
              <a:latin typeface="aoyagireisyo2" panose="02000600000000000000" pitchFamily="2" charset="-128"/>
              <a:ea typeface="aoyagireisyo2" panose="02000600000000000000" pitchFamily="2" charset="-128"/>
              <a:cs typeface="ＤＦＰ勘亭流" charset="2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2FE0186-9C87-B746-A6F9-9E712E81E140}"/>
              </a:ext>
            </a:extLst>
          </p:cNvPr>
          <p:cNvSpPr txBox="1"/>
          <p:nvPr/>
        </p:nvSpPr>
        <p:spPr>
          <a:xfrm>
            <a:off x="4902923" y="5586850"/>
            <a:ext cx="143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solidFill>
                  <a:schemeClr val="bg1">
                    <a:lumMod val="95000"/>
                  </a:schemeClr>
                </a:solidFill>
                <a:latin typeface="aoyagireisyo2" panose="02000600000000000000" pitchFamily="2" charset="-128"/>
                <a:ea typeface="aoyagireisyo2" panose="02000600000000000000" pitchFamily="2" charset="-128"/>
              </a:rPr>
              <a:t>奥井</a:t>
            </a:r>
            <a:r>
              <a:rPr kumimoji="1" lang="en-US" altLang="ja-JP" sz="2400" dirty="0">
                <a:solidFill>
                  <a:schemeClr val="bg1">
                    <a:lumMod val="95000"/>
                  </a:schemeClr>
                </a:solidFill>
                <a:latin typeface="aoyagireisyo2" panose="02000600000000000000" pitchFamily="2" charset="-128"/>
                <a:ea typeface="aoyagireisyo2" panose="02000600000000000000" pitchFamily="2" charset="-128"/>
              </a:rPr>
              <a:t> </a:t>
            </a:r>
            <a:r>
              <a:rPr kumimoji="1" lang="ja-JP" altLang="en-US" sz="2400" dirty="0">
                <a:solidFill>
                  <a:schemeClr val="bg1">
                    <a:lumMod val="95000"/>
                  </a:schemeClr>
                </a:solidFill>
                <a:latin typeface="aoyagireisyo2" panose="02000600000000000000" pitchFamily="2" charset="-128"/>
                <a:ea typeface="aoyagireisyo2" panose="02000600000000000000" pitchFamily="2" charset="-128"/>
              </a:rPr>
              <a:t>隆</a:t>
            </a:r>
          </a:p>
        </p:txBody>
      </p:sp>
    </p:spTree>
    <p:extLst>
      <p:ext uri="{BB962C8B-B14F-4D97-AF65-F5344CB8AC3E}">
        <p14:creationId xmlns:p14="http://schemas.microsoft.com/office/powerpoint/2010/main" val="2522312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02034" y="564226"/>
            <a:ext cx="3739931" cy="57281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702034" y="564226"/>
            <a:ext cx="3739931" cy="506204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2916464" y="2872921"/>
            <a:ext cx="3311072" cy="13471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00:0</a:t>
            </a:r>
            <a:r>
              <a:rPr lang="en-US" altLang="ja-JP" sz="48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1</a:t>
            </a:r>
            <a:r>
              <a:rPr kumimoji="1" lang="en-US" altLang="ja-JP" sz="48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:00</a:t>
            </a:r>
            <a:endParaRPr kumimoji="1" lang="ja-JP" altLang="en-US" sz="48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4807857" y="4962066"/>
            <a:ext cx="1419679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中断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2916464" y="4962066"/>
            <a:ext cx="1419679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完了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916464" y="1460500"/>
            <a:ext cx="3311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計量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633626E-33CB-9F43-9DE9-CC2ACEE7BF23}"/>
              </a:ext>
            </a:extLst>
          </p:cNvPr>
          <p:cNvSpPr txBox="1"/>
          <p:nvPr/>
        </p:nvSpPr>
        <p:spPr>
          <a:xfrm>
            <a:off x="340242" y="446567"/>
            <a:ext cx="170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T</a:t>
            </a:r>
            <a:r>
              <a:rPr kumimoji="1" lang="en-US" altLang="ja-JP" dirty="0" err="1"/>
              <a:t>imerActivity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7748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02034" y="564226"/>
            <a:ext cx="3739931" cy="57281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702034" y="564226"/>
            <a:ext cx="3739931" cy="506204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2916464" y="2872921"/>
            <a:ext cx="3311072" cy="13471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00:0</a:t>
            </a:r>
            <a:r>
              <a:rPr lang="en-US" altLang="ja-JP" sz="48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1</a:t>
            </a:r>
            <a:r>
              <a:rPr kumimoji="1" lang="en-US" altLang="ja-JP" sz="48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:00</a:t>
            </a:r>
            <a:endParaRPr kumimoji="1" lang="ja-JP" altLang="en-US" sz="48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4807857" y="4962066"/>
            <a:ext cx="1419679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中断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2916464" y="4962066"/>
            <a:ext cx="1419679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終了</a:t>
            </a:r>
            <a:endParaRPr kumimoji="1" lang="ja-JP" altLang="en-US" sz="32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916464" y="1460500"/>
            <a:ext cx="3311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片付け</a:t>
            </a:r>
            <a:endParaRPr kumimoji="1" lang="ja-JP" altLang="en-US" sz="28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9582873-3548-A54D-BE66-4D003646D8A9}"/>
              </a:ext>
            </a:extLst>
          </p:cNvPr>
          <p:cNvSpPr txBox="1"/>
          <p:nvPr/>
        </p:nvSpPr>
        <p:spPr>
          <a:xfrm>
            <a:off x="340242" y="446567"/>
            <a:ext cx="170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T</a:t>
            </a:r>
            <a:r>
              <a:rPr kumimoji="1" lang="en-US" altLang="ja-JP" dirty="0" err="1"/>
              <a:t>imerActivity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7860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02034" y="564226"/>
            <a:ext cx="3739931" cy="5728138"/>
          </a:xfrm>
          <a:prstGeom prst="rect">
            <a:avLst/>
          </a:prstGeom>
          <a:solidFill>
            <a:srgbClr val="CD5E3C">
              <a:alpha val="21176"/>
            </a:srgbClr>
          </a:solidFill>
          <a:ln>
            <a:solidFill>
              <a:srgbClr val="CD5E3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702034" y="564226"/>
            <a:ext cx="3739931" cy="506204"/>
          </a:xfrm>
          <a:prstGeom prst="rect">
            <a:avLst/>
          </a:prstGeom>
          <a:solidFill>
            <a:srgbClr val="CD5E3C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702033" y="3166685"/>
            <a:ext cx="3739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A83C35"/>
                </a:solidFill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お疲れ様でした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3345AC7-31BB-6D4D-A1A9-E016DB142BEF}"/>
              </a:ext>
            </a:extLst>
          </p:cNvPr>
          <p:cNvSpPr txBox="1"/>
          <p:nvPr/>
        </p:nvSpPr>
        <p:spPr>
          <a:xfrm>
            <a:off x="191386" y="194894"/>
            <a:ext cx="261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Result</a:t>
            </a:r>
            <a:r>
              <a:rPr lang="en-US" altLang="ja-JP" dirty="0" err="1"/>
              <a:t>Comment</a:t>
            </a:r>
            <a:r>
              <a:rPr kumimoji="1" lang="en-US" altLang="ja-JP" dirty="0" err="1"/>
              <a:t>Activity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2426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671553" y="564226"/>
            <a:ext cx="3739931" cy="572813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671551" y="564226"/>
            <a:ext cx="3739931" cy="5062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各工程ごとの計測結果</a:t>
            </a: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9B91D52C-8DC1-8A43-9352-ECC3BD0CA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161312"/>
              </p:ext>
            </p:extLst>
          </p:nvPr>
        </p:nvGraphicFramePr>
        <p:xfrm>
          <a:off x="2795451" y="1466668"/>
          <a:ext cx="34921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46">
                  <a:extLst>
                    <a:ext uri="{9D8B030D-6E8A-4147-A177-3AD203B41FA5}">
                      <a16:colId xmlns:a16="http://schemas.microsoft.com/office/drawing/2014/main" val="271734137"/>
                    </a:ext>
                  </a:extLst>
                </a:gridCol>
                <a:gridCol w="1164046">
                  <a:extLst>
                    <a:ext uri="{9D8B030D-6E8A-4147-A177-3AD203B41FA5}">
                      <a16:colId xmlns:a16="http://schemas.microsoft.com/office/drawing/2014/main" val="1105124699"/>
                    </a:ext>
                  </a:extLst>
                </a:gridCol>
                <a:gridCol w="1164046">
                  <a:extLst>
                    <a:ext uri="{9D8B030D-6E8A-4147-A177-3AD203B41FA5}">
                      <a16:colId xmlns:a16="http://schemas.microsoft.com/office/drawing/2014/main" val="89361928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水回し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220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目標時間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計測時間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00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1:30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1:50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+20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114109"/>
                  </a:ext>
                </a:extLst>
              </a:tr>
            </a:tbl>
          </a:graphicData>
        </a:graphic>
      </p:graphicFrame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161A5526-1A98-A344-A66E-684D848C3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889122"/>
              </p:ext>
            </p:extLst>
          </p:nvPr>
        </p:nvGraphicFramePr>
        <p:xfrm>
          <a:off x="2825930" y="2732162"/>
          <a:ext cx="34921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46">
                  <a:extLst>
                    <a:ext uri="{9D8B030D-6E8A-4147-A177-3AD203B41FA5}">
                      <a16:colId xmlns:a16="http://schemas.microsoft.com/office/drawing/2014/main" val="271734137"/>
                    </a:ext>
                  </a:extLst>
                </a:gridCol>
                <a:gridCol w="1164046">
                  <a:extLst>
                    <a:ext uri="{9D8B030D-6E8A-4147-A177-3AD203B41FA5}">
                      <a16:colId xmlns:a16="http://schemas.microsoft.com/office/drawing/2014/main" val="1105124699"/>
                    </a:ext>
                  </a:extLst>
                </a:gridCol>
                <a:gridCol w="1164046">
                  <a:extLst>
                    <a:ext uri="{9D8B030D-6E8A-4147-A177-3AD203B41FA5}">
                      <a16:colId xmlns:a16="http://schemas.microsoft.com/office/drawing/2014/main" val="89361928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水回し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220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目標時間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計測時間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00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1:30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1:50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+20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114109"/>
                  </a:ext>
                </a:extLst>
              </a:tr>
            </a:tbl>
          </a:graphicData>
        </a:graphic>
      </p:graphicFrame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5AA70BB3-4FCC-174A-ACFA-538F6ADE0658}"/>
              </a:ext>
            </a:extLst>
          </p:cNvPr>
          <p:cNvSpPr/>
          <p:nvPr/>
        </p:nvSpPr>
        <p:spPr>
          <a:xfrm>
            <a:off x="3513570" y="4722943"/>
            <a:ext cx="1942103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記録する</a:t>
            </a:r>
            <a:endParaRPr kumimoji="1" lang="ja-JP" altLang="en-US" sz="32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6C958BAA-79C4-6E49-9528-8E63D529219E}"/>
              </a:ext>
            </a:extLst>
          </p:cNvPr>
          <p:cNvSpPr/>
          <p:nvPr/>
        </p:nvSpPr>
        <p:spPr>
          <a:xfrm>
            <a:off x="3385285" y="5506414"/>
            <a:ext cx="2312465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記録しない</a:t>
            </a:r>
            <a:endParaRPr kumimoji="1" lang="ja-JP" altLang="en-US" sz="32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F9DDC66-3BEB-5D4C-9C9F-515E77CE5650}"/>
              </a:ext>
            </a:extLst>
          </p:cNvPr>
          <p:cNvSpPr txBox="1"/>
          <p:nvPr/>
        </p:nvSpPr>
        <p:spPr>
          <a:xfrm>
            <a:off x="340242" y="446567"/>
            <a:ext cx="217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Ti</a:t>
            </a:r>
            <a:r>
              <a:rPr lang="en-US" altLang="ja-JP" dirty="0" err="1"/>
              <a:t>meResult</a:t>
            </a:r>
            <a:r>
              <a:rPr kumimoji="1" lang="en-US" altLang="ja-JP" dirty="0" err="1"/>
              <a:t>Activity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90014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671553" y="564226"/>
            <a:ext cx="3739931" cy="572813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667197" y="576880"/>
            <a:ext cx="3739931" cy="5062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記録画面</a:t>
            </a: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F0AC3E38-372B-154F-96BC-030809403ACC}"/>
              </a:ext>
            </a:extLst>
          </p:cNvPr>
          <p:cNvSpPr/>
          <p:nvPr/>
        </p:nvSpPr>
        <p:spPr>
          <a:xfrm>
            <a:off x="2864211" y="2083889"/>
            <a:ext cx="3311072" cy="9978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新規記録</a:t>
            </a:r>
            <a:endParaRPr kumimoji="1" lang="ja-JP" altLang="en-US" sz="32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BF79AEDF-D7B9-6144-B15F-3714ACE17152}"/>
              </a:ext>
            </a:extLst>
          </p:cNvPr>
          <p:cNvSpPr/>
          <p:nvPr/>
        </p:nvSpPr>
        <p:spPr>
          <a:xfrm>
            <a:off x="2864211" y="3233421"/>
            <a:ext cx="3311072" cy="9978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記録追加</a:t>
            </a:r>
            <a:endParaRPr kumimoji="1" lang="ja-JP" altLang="en-US" sz="32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0F4C96EB-EE41-C94D-8715-758201B54E33}"/>
              </a:ext>
            </a:extLst>
          </p:cNvPr>
          <p:cNvSpPr/>
          <p:nvPr/>
        </p:nvSpPr>
        <p:spPr>
          <a:xfrm>
            <a:off x="4664279" y="5584442"/>
            <a:ext cx="1511003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戻る</a:t>
            </a:r>
            <a:endParaRPr kumimoji="1" lang="ja-JP" altLang="en-US" sz="32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C74CC2D-FE36-4946-894F-6FEDC1ACDB4B}"/>
              </a:ext>
            </a:extLst>
          </p:cNvPr>
          <p:cNvSpPr txBox="1"/>
          <p:nvPr/>
        </p:nvSpPr>
        <p:spPr>
          <a:xfrm>
            <a:off x="6714309" y="3081745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記録をメールで送信できるようにする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DE590DC-1C8C-EE41-BEC4-78105371F09B}"/>
              </a:ext>
            </a:extLst>
          </p:cNvPr>
          <p:cNvSpPr txBox="1"/>
          <p:nvPr/>
        </p:nvSpPr>
        <p:spPr>
          <a:xfrm>
            <a:off x="340242" y="446567"/>
            <a:ext cx="221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RecordScreenActivity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7021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671553" y="564226"/>
            <a:ext cx="3739931" cy="572813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667197" y="576880"/>
            <a:ext cx="3739931" cy="5062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記録画面</a:t>
            </a: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F5D04241-D042-FD40-B06D-37BE540E39DF}"/>
              </a:ext>
            </a:extLst>
          </p:cNvPr>
          <p:cNvSpPr/>
          <p:nvPr/>
        </p:nvSpPr>
        <p:spPr>
          <a:xfrm>
            <a:off x="2978093" y="4670391"/>
            <a:ext cx="3118138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記録する</a:t>
            </a:r>
            <a:endParaRPr kumimoji="1" lang="ja-JP" altLang="en-US" sz="32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EDA3806-C358-3E4E-8791-A387163EDBF4}"/>
              </a:ext>
            </a:extLst>
          </p:cNvPr>
          <p:cNvSpPr txBox="1"/>
          <p:nvPr/>
        </p:nvSpPr>
        <p:spPr>
          <a:xfrm>
            <a:off x="205436" y="564226"/>
            <a:ext cx="170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RecordActivity</a:t>
            </a:r>
            <a:endParaRPr kumimoji="1" lang="ja-JP" altLang="en-US" dirty="0"/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C3BD2B02-40BC-EB4A-8355-096270262B70}"/>
              </a:ext>
            </a:extLst>
          </p:cNvPr>
          <p:cNvSpPr/>
          <p:nvPr/>
        </p:nvSpPr>
        <p:spPr>
          <a:xfrm>
            <a:off x="2978092" y="5481377"/>
            <a:ext cx="3118138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戻る</a:t>
            </a:r>
            <a:endParaRPr kumimoji="1" lang="ja-JP" altLang="en-US" sz="32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4C003B2-1378-444E-B2D8-0ECEBB30D176}"/>
              </a:ext>
            </a:extLst>
          </p:cNvPr>
          <p:cNvSpPr txBox="1"/>
          <p:nvPr/>
        </p:nvSpPr>
        <p:spPr>
          <a:xfrm>
            <a:off x="2916464" y="1913345"/>
            <a:ext cx="3311072" cy="5232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ysClr val="windowText" lastClr="000000"/>
                </a:solidFill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      </a:t>
            </a:r>
            <a:r>
              <a:rPr kumimoji="1" lang="ja-JP" altLang="en-US" sz="2800" dirty="0">
                <a:solidFill>
                  <a:sysClr val="windowText" lastClr="000000"/>
                </a:solidFill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登録者名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3242B1C-E5BF-814A-931B-542C3CCD9BD2}"/>
              </a:ext>
            </a:extLst>
          </p:cNvPr>
          <p:cNvSpPr txBox="1"/>
          <p:nvPr/>
        </p:nvSpPr>
        <p:spPr>
          <a:xfrm>
            <a:off x="2916464" y="1913345"/>
            <a:ext cx="732747" cy="52322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rIns="0" rtlCol="0">
            <a:spAutoFit/>
          </a:bodyPr>
          <a:lstStyle/>
          <a:p>
            <a:pPr algn="ctr"/>
            <a:r>
              <a:rPr lang="ja-JP" altLang="en-US" sz="28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氏名</a:t>
            </a:r>
            <a:endParaRPr kumimoji="1" lang="en-US" altLang="ja-JP" sz="28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</p:spTree>
    <p:extLst>
      <p:ext uri="{BB962C8B-B14F-4D97-AF65-F5344CB8AC3E}">
        <p14:creationId xmlns:p14="http://schemas.microsoft.com/office/powerpoint/2010/main" val="1735968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5B61FA8-7BEB-EE4F-BA4A-1B68D4A8A60B}"/>
              </a:ext>
            </a:extLst>
          </p:cNvPr>
          <p:cNvSpPr txBox="1"/>
          <p:nvPr/>
        </p:nvSpPr>
        <p:spPr>
          <a:xfrm>
            <a:off x="205436" y="564226"/>
            <a:ext cx="170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RecordActivity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A75C1A8-E9D4-D240-A030-A1EAE125237D}"/>
              </a:ext>
            </a:extLst>
          </p:cNvPr>
          <p:cNvSpPr/>
          <p:nvPr/>
        </p:nvSpPr>
        <p:spPr>
          <a:xfrm>
            <a:off x="2671553" y="564226"/>
            <a:ext cx="3739931" cy="572813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AC21240-D414-E641-A245-E1A7F2CCF3C4}"/>
              </a:ext>
            </a:extLst>
          </p:cNvPr>
          <p:cNvSpPr/>
          <p:nvPr/>
        </p:nvSpPr>
        <p:spPr>
          <a:xfrm>
            <a:off x="2667197" y="576880"/>
            <a:ext cx="3739931" cy="5062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記録画面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3BE90EA-C42F-5942-A4F7-2E36D3101C7D}"/>
              </a:ext>
            </a:extLst>
          </p:cNvPr>
          <p:cNvSpPr txBox="1"/>
          <p:nvPr/>
        </p:nvSpPr>
        <p:spPr>
          <a:xfrm>
            <a:off x="2916464" y="1913345"/>
            <a:ext cx="3311072" cy="5232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sz="2800">
                <a:solidFill>
                  <a:sysClr val="windowText" lastClr="000000"/>
                </a:solidFill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名前</a:t>
            </a:r>
            <a:endParaRPr kumimoji="1" lang="ja-JP" altLang="en-US" sz="2800" dirty="0">
              <a:solidFill>
                <a:sysClr val="windowText" lastClr="000000"/>
              </a:solidFill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78DAC4-B57A-5643-865B-7948B931B7F3}"/>
              </a:ext>
            </a:extLst>
          </p:cNvPr>
          <p:cNvSpPr txBox="1"/>
          <p:nvPr/>
        </p:nvSpPr>
        <p:spPr>
          <a:xfrm>
            <a:off x="5654180" y="1913345"/>
            <a:ext cx="573356" cy="52322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▼</a:t>
            </a:r>
            <a:endParaRPr kumimoji="1" lang="en-US" altLang="ja-JP" sz="28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2943E6CD-C748-7243-9688-C583A742FA60}"/>
              </a:ext>
            </a:extLst>
          </p:cNvPr>
          <p:cNvSpPr/>
          <p:nvPr/>
        </p:nvSpPr>
        <p:spPr>
          <a:xfrm>
            <a:off x="2978093" y="4670391"/>
            <a:ext cx="3118138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記録する</a:t>
            </a:r>
            <a:endParaRPr kumimoji="1" lang="ja-JP" altLang="en-US" sz="32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2DB5E086-72B0-0040-AD6B-B7D36789CE82}"/>
              </a:ext>
            </a:extLst>
          </p:cNvPr>
          <p:cNvSpPr/>
          <p:nvPr/>
        </p:nvSpPr>
        <p:spPr>
          <a:xfrm>
            <a:off x="2978092" y="5481377"/>
            <a:ext cx="3118138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戻る</a:t>
            </a:r>
            <a:endParaRPr kumimoji="1" lang="ja-JP" altLang="en-US" sz="32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</p:spTree>
    <p:extLst>
      <p:ext uri="{BB962C8B-B14F-4D97-AF65-F5344CB8AC3E}">
        <p14:creationId xmlns:p14="http://schemas.microsoft.com/office/powerpoint/2010/main" val="3780100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5B61FA8-7BEB-EE4F-BA4A-1B68D4A8A60B}"/>
              </a:ext>
            </a:extLst>
          </p:cNvPr>
          <p:cNvSpPr txBox="1"/>
          <p:nvPr/>
        </p:nvSpPr>
        <p:spPr>
          <a:xfrm>
            <a:off x="205436" y="564226"/>
            <a:ext cx="215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ReadDataActivity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060DD52-B6FF-7E46-AB73-67452F549D54}"/>
              </a:ext>
            </a:extLst>
          </p:cNvPr>
          <p:cNvSpPr/>
          <p:nvPr/>
        </p:nvSpPr>
        <p:spPr>
          <a:xfrm>
            <a:off x="2702034" y="564226"/>
            <a:ext cx="3739931" cy="57281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6AE9887-9E48-D740-9D05-B9749E5C8900}"/>
              </a:ext>
            </a:extLst>
          </p:cNvPr>
          <p:cNvSpPr/>
          <p:nvPr/>
        </p:nvSpPr>
        <p:spPr>
          <a:xfrm>
            <a:off x="2702034" y="564226"/>
            <a:ext cx="3739931" cy="506204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5B33ED2F-EA50-2B47-95D0-013DF43AC142}"/>
              </a:ext>
            </a:extLst>
          </p:cNvPr>
          <p:cNvSpPr/>
          <p:nvPr/>
        </p:nvSpPr>
        <p:spPr>
          <a:xfrm>
            <a:off x="4872252" y="5627215"/>
            <a:ext cx="1419679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戻る</a:t>
            </a:r>
            <a:endParaRPr kumimoji="1" lang="ja-JP" altLang="en-US" sz="32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9D8F85AA-FA63-1346-8F8E-F396E9944439}"/>
              </a:ext>
            </a:extLst>
          </p:cNvPr>
          <p:cNvSpPr/>
          <p:nvPr/>
        </p:nvSpPr>
        <p:spPr>
          <a:xfrm>
            <a:off x="2966485" y="1371769"/>
            <a:ext cx="3211028" cy="5922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A</a:t>
            </a:r>
            <a:r>
              <a:rPr kumimoji="1"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さん</a:t>
            </a: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8EF6818B-AF8D-6E4C-81DD-E9F2EDA7875F}"/>
              </a:ext>
            </a:extLst>
          </p:cNvPr>
          <p:cNvSpPr/>
          <p:nvPr/>
        </p:nvSpPr>
        <p:spPr>
          <a:xfrm>
            <a:off x="2966485" y="2251964"/>
            <a:ext cx="3211028" cy="5922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B</a:t>
            </a:r>
            <a:r>
              <a:rPr kumimoji="1"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さん</a:t>
            </a: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7AACE191-B724-0B42-A9A3-67D7C4D873C1}"/>
              </a:ext>
            </a:extLst>
          </p:cNvPr>
          <p:cNvSpPr/>
          <p:nvPr/>
        </p:nvSpPr>
        <p:spPr>
          <a:xfrm>
            <a:off x="2966485" y="3132159"/>
            <a:ext cx="3211028" cy="5922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C</a:t>
            </a:r>
            <a:r>
              <a:rPr kumimoji="1"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さん</a:t>
            </a:r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83A59D66-CCAF-9A4C-B7E2-D57C0CA1B3A4}"/>
              </a:ext>
            </a:extLst>
          </p:cNvPr>
          <p:cNvSpPr/>
          <p:nvPr/>
        </p:nvSpPr>
        <p:spPr>
          <a:xfrm>
            <a:off x="2966485" y="4006565"/>
            <a:ext cx="3211028" cy="5922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D</a:t>
            </a:r>
            <a:r>
              <a:rPr kumimoji="1"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さん</a:t>
            </a:r>
          </a:p>
        </p:txBody>
      </p:sp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03B4CE29-2FFB-5749-B980-16B049578A81}"/>
              </a:ext>
            </a:extLst>
          </p:cNvPr>
          <p:cNvSpPr/>
          <p:nvPr/>
        </p:nvSpPr>
        <p:spPr>
          <a:xfrm>
            <a:off x="2966485" y="4880971"/>
            <a:ext cx="3211028" cy="5922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E</a:t>
            </a:r>
            <a:r>
              <a:rPr kumimoji="1"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さん</a:t>
            </a:r>
          </a:p>
        </p:txBody>
      </p:sp>
    </p:spTree>
    <p:extLst>
      <p:ext uri="{BB962C8B-B14F-4D97-AF65-F5344CB8AC3E}">
        <p14:creationId xmlns:p14="http://schemas.microsoft.com/office/powerpoint/2010/main" val="2454877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5B61FA8-7BEB-EE4F-BA4A-1B68D4A8A60B}"/>
              </a:ext>
            </a:extLst>
          </p:cNvPr>
          <p:cNvSpPr txBox="1"/>
          <p:nvPr/>
        </p:nvSpPr>
        <p:spPr>
          <a:xfrm>
            <a:off x="205436" y="564226"/>
            <a:ext cx="215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ReadDataActivity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060DD52-B6FF-7E46-AB73-67452F549D54}"/>
              </a:ext>
            </a:extLst>
          </p:cNvPr>
          <p:cNvSpPr/>
          <p:nvPr/>
        </p:nvSpPr>
        <p:spPr>
          <a:xfrm>
            <a:off x="2702034" y="564226"/>
            <a:ext cx="3739931" cy="57281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6AE9887-9E48-D740-9D05-B9749E5C8900}"/>
              </a:ext>
            </a:extLst>
          </p:cNvPr>
          <p:cNvSpPr/>
          <p:nvPr/>
        </p:nvSpPr>
        <p:spPr>
          <a:xfrm>
            <a:off x="2702034" y="564226"/>
            <a:ext cx="3739931" cy="506204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5B33ED2F-EA50-2B47-95D0-013DF43AC142}"/>
              </a:ext>
            </a:extLst>
          </p:cNvPr>
          <p:cNvSpPr/>
          <p:nvPr/>
        </p:nvSpPr>
        <p:spPr>
          <a:xfrm>
            <a:off x="4872252" y="5627215"/>
            <a:ext cx="1419679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戻る</a:t>
            </a:r>
            <a:endParaRPr kumimoji="1" lang="ja-JP" altLang="en-US" sz="32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9D8F85AA-FA63-1346-8F8E-F396E9944439}"/>
              </a:ext>
            </a:extLst>
          </p:cNvPr>
          <p:cNvSpPr/>
          <p:nvPr/>
        </p:nvSpPr>
        <p:spPr>
          <a:xfrm>
            <a:off x="2966485" y="1371769"/>
            <a:ext cx="3211028" cy="5922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◯◯</a:t>
            </a:r>
            <a:r>
              <a:rPr lang="en-US" altLang="ja-JP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/</a:t>
            </a:r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□□</a:t>
            </a:r>
            <a:r>
              <a:rPr lang="en-US" altLang="ja-JP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/</a:t>
            </a:r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△△</a:t>
            </a:r>
            <a:endParaRPr kumimoji="1" lang="ja-JP" altLang="en-US" sz="32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8EF6818B-AF8D-6E4C-81DD-E9F2EDA7875F}"/>
              </a:ext>
            </a:extLst>
          </p:cNvPr>
          <p:cNvSpPr/>
          <p:nvPr/>
        </p:nvSpPr>
        <p:spPr>
          <a:xfrm>
            <a:off x="2966485" y="2251964"/>
            <a:ext cx="3211028" cy="5922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◯◯</a:t>
            </a:r>
            <a:r>
              <a:rPr lang="en-US" altLang="ja-JP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/</a:t>
            </a:r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□□</a:t>
            </a:r>
            <a:r>
              <a:rPr lang="en-US" altLang="ja-JP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/</a:t>
            </a:r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△△</a:t>
            </a: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7AACE191-B724-0B42-A9A3-67D7C4D873C1}"/>
              </a:ext>
            </a:extLst>
          </p:cNvPr>
          <p:cNvSpPr/>
          <p:nvPr/>
        </p:nvSpPr>
        <p:spPr>
          <a:xfrm>
            <a:off x="2966485" y="3132159"/>
            <a:ext cx="3211028" cy="5922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◯◯</a:t>
            </a:r>
            <a:r>
              <a:rPr lang="en-US" altLang="ja-JP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/</a:t>
            </a:r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□□</a:t>
            </a:r>
            <a:r>
              <a:rPr lang="en-US" altLang="ja-JP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/</a:t>
            </a:r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△△</a:t>
            </a:r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83A59D66-CCAF-9A4C-B7E2-D57C0CA1B3A4}"/>
              </a:ext>
            </a:extLst>
          </p:cNvPr>
          <p:cNvSpPr/>
          <p:nvPr/>
        </p:nvSpPr>
        <p:spPr>
          <a:xfrm>
            <a:off x="2966485" y="4006565"/>
            <a:ext cx="3211028" cy="5922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◯◯</a:t>
            </a:r>
            <a:r>
              <a:rPr lang="en-US" altLang="ja-JP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/</a:t>
            </a:r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□□</a:t>
            </a:r>
            <a:r>
              <a:rPr lang="en-US" altLang="ja-JP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/</a:t>
            </a:r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△△</a:t>
            </a:r>
          </a:p>
        </p:txBody>
      </p:sp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03B4CE29-2FFB-5749-B980-16B049578A81}"/>
              </a:ext>
            </a:extLst>
          </p:cNvPr>
          <p:cNvSpPr/>
          <p:nvPr/>
        </p:nvSpPr>
        <p:spPr>
          <a:xfrm>
            <a:off x="2966485" y="4880971"/>
            <a:ext cx="3211028" cy="5922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◯◯</a:t>
            </a:r>
            <a:r>
              <a:rPr lang="en-US" altLang="ja-JP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/</a:t>
            </a:r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□□</a:t>
            </a:r>
            <a:r>
              <a:rPr lang="en-US" altLang="ja-JP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/</a:t>
            </a:r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△△</a:t>
            </a:r>
          </a:p>
        </p:txBody>
      </p:sp>
    </p:spTree>
    <p:extLst>
      <p:ext uri="{BB962C8B-B14F-4D97-AF65-F5344CB8AC3E}">
        <p14:creationId xmlns:p14="http://schemas.microsoft.com/office/powerpoint/2010/main" val="2255529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5B61FA8-7BEB-EE4F-BA4A-1B68D4A8A60B}"/>
              </a:ext>
            </a:extLst>
          </p:cNvPr>
          <p:cNvSpPr txBox="1"/>
          <p:nvPr/>
        </p:nvSpPr>
        <p:spPr>
          <a:xfrm>
            <a:off x="205436" y="564226"/>
            <a:ext cx="215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DisplayDataActivity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060DD52-B6FF-7E46-AB73-67452F549D54}"/>
              </a:ext>
            </a:extLst>
          </p:cNvPr>
          <p:cNvSpPr/>
          <p:nvPr/>
        </p:nvSpPr>
        <p:spPr>
          <a:xfrm>
            <a:off x="2702034" y="564226"/>
            <a:ext cx="3739931" cy="57281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6AE9887-9E48-D740-9D05-B9749E5C8900}"/>
              </a:ext>
            </a:extLst>
          </p:cNvPr>
          <p:cNvSpPr/>
          <p:nvPr/>
        </p:nvSpPr>
        <p:spPr>
          <a:xfrm>
            <a:off x="2702034" y="564226"/>
            <a:ext cx="3739931" cy="506204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5B33ED2F-EA50-2B47-95D0-013DF43AC142}"/>
              </a:ext>
            </a:extLst>
          </p:cNvPr>
          <p:cNvSpPr/>
          <p:nvPr/>
        </p:nvSpPr>
        <p:spPr>
          <a:xfrm>
            <a:off x="2825931" y="5627215"/>
            <a:ext cx="3492138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戻る</a:t>
            </a:r>
            <a:endParaRPr kumimoji="1" lang="ja-JP" altLang="en-US" sz="32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B23DFDC5-2AD4-F448-99D3-8E3AF099F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329774"/>
              </p:ext>
            </p:extLst>
          </p:nvPr>
        </p:nvGraphicFramePr>
        <p:xfrm>
          <a:off x="2795451" y="1466668"/>
          <a:ext cx="34921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46">
                  <a:extLst>
                    <a:ext uri="{9D8B030D-6E8A-4147-A177-3AD203B41FA5}">
                      <a16:colId xmlns:a16="http://schemas.microsoft.com/office/drawing/2014/main" val="271734137"/>
                    </a:ext>
                  </a:extLst>
                </a:gridCol>
                <a:gridCol w="1164046">
                  <a:extLst>
                    <a:ext uri="{9D8B030D-6E8A-4147-A177-3AD203B41FA5}">
                      <a16:colId xmlns:a16="http://schemas.microsoft.com/office/drawing/2014/main" val="1105124699"/>
                    </a:ext>
                  </a:extLst>
                </a:gridCol>
                <a:gridCol w="1164046">
                  <a:extLst>
                    <a:ext uri="{9D8B030D-6E8A-4147-A177-3AD203B41FA5}">
                      <a16:colId xmlns:a16="http://schemas.microsoft.com/office/drawing/2014/main" val="89361928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計量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220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目標時間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計測時間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00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1:30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1:50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+20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114109"/>
                  </a:ext>
                </a:extLst>
              </a:tr>
            </a:tbl>
          </a:graphicData>
        </a:graphic>
      </p:graphicFrame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551DC039-6260-504E-84CA-011C7BD01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158947"/>
              </p:ext>
            </p:extLst>
          </p:nvPr>
        </p:nvGraphicFramePr>
        <p:xfrm>
          <a:off x="2825930" y="2732162"/>
          <a:ext cx="34921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46">
                  <a:extLst>
                    <a:ext uri="{9D8B030D-6E8A-4147-A177-3AD203B41FA5}">
                      <a16:colId xmlns:a16="http://schemas.microsoft.com/office/drawing/2014/main" val="271734137"/>
                    </a:ext>
                  </a:extLst>
                </a:gridCol>
                <a:gridCol w="1164046">
                  <a:extLst>
                    <a:ext uri="{9D8B030D-6E8A-4147-A177-3AD203B41FA5}">
                      <a16:colId xmlns:a16="http://schemas.microsoft.com/office/drawing/2014/main" val="1105124699"/>
                    </a:ext>
                  </a:extLst>
                </a:gridCol>
                <a:gridCol w="1164046">
                  <a:extLst>
                    <a:ext uri="{9D8B030D-6E8A-4147-A177-3AD203B41FA5}">
                      <a16:colId xmlns:a16="http://schemas.microsoft.com/office/drawing/2014/main" val="89361928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水回し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220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目標時間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計測時間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00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1:30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1:50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+20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114109"/>
                  </a:ext>
                </a:extLst>
              </a:tr>
            </a:tbl>
          </a:graphicData>
        </a:graphic>
      </p:graphicFrame>
      <p:sp>
        <p:nvSpPr>
          <p:cNvPr id="9" name="角丸四角形 8">
            <a:extLst>
              <a:ext uri="{FF2B5EF4-FFF2-40B4-BE49-F238E27FC236}">
                <a16:creationId xmlns:a16="http://schemas.microsoft.com/office/drawing/2014/main" id="{D0D730BB-805C-A143-8A5C-4583ABE9B1AF}"/>
              </a:ext>
            </a:extLst>
          </p:cNvPr>
          <p:cNvSpPr/>
          <p:nvPr/>
        </p:nvSpPr>
        <p:spPr>
          <a:xfrm>
            <a:off x="2825930" y="4893567"/>
            <a:ext cx="3461659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メールで送信</a:t>
            </a:r>
          </a:p>
        </p:txBody>
      </p:sp>
    </p:spTree>
    <p:extLst>
      <p:ext uri="{BB962C8B-B14F-4D97-AF65-F5344CB8AC3E}">
        <p14:creationId xmlns:p14="http://schemas.microsoft.com/office/powerpoint/2010/main" val="3945210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02034" y="564226"/>
            <a:ext cx="3739931" cy="57281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702034" y="564226"/>
            <a:ext cx="3739931" cy="506204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2916464" y="1805215"/>
            <a:ext cx="3311072" cy="9978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挑戦モード選択</a:t>
            </a:r>
            <a:endParaRPr kumimoji="1" lang="ja-JP" altLang="en-US" sz="32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916464" y="3429000"/>
            <a:ext cx="3311072" cy="9978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計測データ</a:t>
            </a: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6772C010-D67F-9041-B45E-A575057ECFEC}"/>
              </a:ext>
            </a:extLst>
          </p:cNvPr>
          <p:cNvSpPr/>
          <p:nvPr/>
        </p:nvSpPr>
        <p:spPr>
          <a:xfrm>
            <a:off x="4572001" y="5125719"/>
            <a:ext cx="1655535" cy="7783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使い方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98D6FAC-6CEF-A140-A3A9-0514D1DA3828}"/>
              </a:ext>
            </a:extLst>
          </p:cNvPr>
          <p:cNvSpPr txBox="1"/>
          <p:nvPr/>
        </p:nvSpPr>
        <p:spPr>
          <a:xfrm>
            <a:off x="6656395" y="3428295"/>
            <a:ext cx="22284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・「計測データ」では記録者の追加</a:t>
            </a:r>
            <a:r>
              <a:rPr kumimoji="1" lang="en-US" altLang="ja-JP" dirty="0"/>
              <a:t>or</a:t>
            </a:r>
            <a:r>
              <a:rPr kumimoji="1" lang="ja-JP" altLang="en-US" dirty="0"/>
              <a:t>削除が可</a:t>
            </a:r>
            <a:endParaRPr kumimoji="1" lang="en-US" altLang="ja-JP" dirty="0"/>
          </a:p>
          <a:p>
            <a:r>
              <a:rPr lang="ja-JP" altLang="en-US" dirty="0"/>
              <a:t>・記録をメールで送信</a:t>
            </a:r>
            <a:endParaRPr lang="en-US" altLang="ja-JP" dirty="0"/>
          </a:p>
          <a:p>
            <a:r>
              <a:rPr kumimoji="1" lang="ja-JP" altLang="en-US" dirty="0"/>
              <a:t>（全ての記録を一括で？）</a:t>
            </a:r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09E114-4078-D74C-9CC8-36E55C5D13B5}"/>
              </a:ext>
            </a:extLst>
          </p:cNvPr>
          <p:cNvSpPr txBox="1"/>
          <p:nvPr/>
        </p:nvSpPr>
        <p:spPr>
          <a:xfrm>
            <a:off x="340242" y="446567"/>
            <a:ext cx="170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MenuActivity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2938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02034" y="564226"/>
            <a:ext cx="3739931" cy="57281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702034" y="564226"/>
            <a:ext cx="3739931" cy="506204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2916464" y="1805215"/>
            <a:ext cx="3311072" cy="9978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新規作成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2916464" y="3429000"/>
            <a:ext cx="3311072" cy="9978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前回の設定</a:t>
            </a:r>
            <a:endParaRPr kumimoji="1" lang="ja-JP" altLang="en-US" sz="36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F4215C-03BD-E34D-A8E8-B646B7760087}"/>
              </a:ext>
            </a:extLst>
          </p:cNvPr>
          <p:cNvSpPr txBox="1"/>
          <p:nvPr/>
        </p:nvSpPr>
        <p:spPr>
          <a:xfrm>
            <a:off x="6775268" y="470265"/>
            <a:ext cx="2368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「前回の設定」をタップすると、記録者名と日付を表示させて選択できるようにする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8502492-FF9B-4644-9A18-1FF24D26B42F}"/>
              </a:ext>
            </a:extLst>
          </p:cNvPr>
          <p:cNvSpPr txBox="1"/>
          <p:nvPr/>
        </p:nvSpPr>
        <p:spPr>
          <a:xfrm>
            <a:off x="6775268" y="1981200"/>
            <a:ext cx="2386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前回の記録がない場合、ポップ表示で「きろくがありません」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BB26EF6-B4E8-2A40-87BD-036C4014116A}"/>
              </a:ext>
            </a:extLst>
          </p:cNvPr>
          <p:cNvSpPr txBox="1"/>
          <p:nvPr/>
        </p:nvSpPr>
        <p:spPr>
          <a:xfrm>
            <a:off x="6775267" y="3239951"/>
            <a:ext cx="29783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カスタムの記録画面</a:t>
            </a:r>
            <a:endParaRPr kumimoji="1" lang="en-US" altLang="ja-JP" dirty="0"/>
          </a:p>
          <a:p>
            <a:r>
              <a:rPr kumimoji="1" lang="ja-JP" altLang="en-US" dirty="0"/>
              <a:t>・他の人の設定を使用可能</a:t>
            </a:r>
            <a:endParaRPr kumimoji="1" lang="en-US" altLang="ja-JP" dirty="0"/>
          </a:p>
          <a:p>
            <a:r>
              <a:rPr kumimoji="1" lang="ja-JP" altLang="en-US" dirty="0"/>
              <a:t>・自分もその設定で記録可能</a:t>
            </a:r>
            <a:endParaRPr kumimoji="1" lang="en-US" altLang="ja-JP" dirty="0"/>
          </a:p>
          <a:p>
            <a:r>
              <a:rPr lang="ja-JP" altLang="en-US" dirty="0"/>
              <a:t>・記録の際、登録者名を選択（新規登録も可）</a:t>
            </a:r>
            <a:endParaRPr kumimoji="1" lang="ja-JP" altLang="en-US" dirty="0"/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E1195E22-FC8C-7F42-B288-AB59C437D3A0}"/>
              </a:ext>
            </a:extLst>
          </p:cNvPr>
          <p:cNvSpPr/>
          <p:nvPr/>
        </p:nvSpPr>
        <p:spPr>
          <a:xfrm>
            <a:off x="4712246" y="5134428"/>
            <a:ext cx="1515290" cy="7783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戻る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1E3F3CC-ECD9-B34C-8923-044BA2696126}"/>
              </a:ext>
            </a:extLst>
          </p:cNvPr>
          <p:cNvSpPr txBox="1"/>
          <p:nvPr/>
        </p:nvSpPr>
        <p:spPr>
          <a:xfrm>
            <a:off x="340242" y="446567"/>
            <a:ext cx="170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C</a:t>
            </a:r>
            <a:r>
              <a:rPr kumimoji="1" lang="en-US" altLang="ja-JP" dirty="0" err="1"/>
              <a:t>ustomActivity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7953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90C76C5-944E-BA4E-9FFC-5E1350DA62F7}"/>
              </a:ext>
            </a:extLst>
          </p:cNvPr>
          <p:cNvSpPr/>
          <p:nvPr/>
        </p:nvSpPr>
        <p:spPr>
          <a:xfrm>
            <a:off x="2702034" y="564226"/>
            <a:ext cx="3739931" cy="57281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BF1EC4B-7C1D-A649-8508-284DB211A6C1}"/>
              </a:ext>
            </a:extLst>
          </p:cNvPr>
          <p:cNvSpPr/>
          <p:nvPr/>
        </p:nvSpPr>
        <p:spPr>
          <a:xfrm>
            <a:off x="2702034" y="564226"/>
            <a:ext cx="3739931" cy="506204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E60D77A-8B08-0743-BA70-6AF93986DBB4}"/>
              </a:ext>
            </a:extLst>
          </p:cNvPr>
          <p:cNvSpPr txBox="1"/>
          <p:nvPr/>
        </p:nvSpPr>
        <p:spPr>
          <a:xfrm>
            <a:off x="2916464" y="1615952"/>
            <a:ext cx="3311072" cy="5232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ysClr val="windowText" lastClr="000000"/>
                </a:solidFill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工程名</a:t>
            </a:r>
            <a:endParaRPr kumimoji="1" lang="ja-JP" altLang="en-US" sz="2800" dirty="0">
              <a:solidFill>
                <a:sysClr val="windowText" lastClr="000000"/>
              </a:solidFill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26BB3BC-E122-8443-8D8E-21651F40622E}"/>
              </a:ext>
            </a:extLst>
          </p:cNvPr>
          <p:cNvSpPr/>
          <p:nvPr/>
        </p:nvSpPr>
        <p:spPr>
          <a:xfrm>
            <a:off x="2916464" y="2494542"/>
            <a:ext cx="943017" cy="8894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200" dirty="0">
                <a:solidFill>
                  <a:schemeClr val="tx1"/>
                </a:solidFill>
                <a:latin typeface="YuKyokasho Medium" panose="02000500000000000000" pitchFamily="2" charset="-128"/>
                <a:ea typeface="YuKyokasho Medium" panose="02000500000000000000" pitchFamily="2" charset="-128"/>
              </a:rPr>
              <a:t>0</a:t>
            </a:r>
            <a:endParaRPr kumimoji="1" lang="ja-JP" altLang="en-US" sz="4200" dirty="0">
              <a:solidFill>
                <a:schemeClr val="tx1"/>
              </a:solidFill>
              <a:latin typeface="YuKyokasho Medium" panose="02000500000000000000" pitchFamily="2" charset="-128"/>
              <a:ea typeface="YuKyokasho Medium" panose="02000500000000000000" pitchFamily="2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7CBCBE3-395F-2940-A598-150CFE7CAE5F}"/>
              </a:ext>
            </a:extLst>
          </p:cNvPr>
          <p:cNvSpPr/>
          <p:nvPr/>
        </p:nvSpPr>
        <p:spPr>
          <a:xfrm>
            <a:off x="4657385" y="2494542"/>
            <a:ext cx="943017" cy="8894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200" dirty="0">
                <a:solidFill>
                  <a:schemeClr val="tx1"/>
                </a:solidFill>
                <a:latin typeface="YuKyokasho Medium" panose="02000500000000000000" pitchFamily="2" charset="-128"/>
                <a:ea typeface="YuKyokasho Medium" panose="02000500000000000000" pitchFamily="2" charset="-128"/>
              </a:rPr>
              <a:t>0</a:t>
            </a:r>
            <a:endParaRPr kumimoji="1" lang="ja-JP" altLang="en-US" sz="4200" dirty="0">
              <a:solidFill>
                <a:schemeClr val="tx1"/>
              </a:solidFill>
              <a:latin typeface="YuKyokasho Medium" panose="02000500000000000000" pitchFamily="2" charset="-128"/>
              <a:ea typeface="YuKyokasho Medium" panose="02000500000000000000" pitchFamily="2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86C29F9-58B2-1844-B8D7-F677441A191B}"/>
              </a:ext>
            </a:extLst>
          </p:cNvPr>
          <p:cNvSpPr/>
          <p:nvPr/>
        </p:nvSpPr>
        <p:spPr>
          <a:xfrm>
            <a:off x="5600402" y="2781924"/>
            <a:ext cx="627134" cy="6020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ysClr val="windowText" lastClr="000000"/>
                </a:solidFill>
                <a:latin typeface="YuKyokasho Medium" panose="02000500000000000000" pitchFamily="2" charset="-128"/>
                <a:ea typeface="YuKyokasho Medium" panose="02000500000000000000" pitchFamily="2" charset="-128"/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4BF3AB7-938C-1142-8F11-A3ADE275B909}"/>
              </a:ext>
            </a:extLst>
          </p:cNvPr>
          <p:cNvSpPr/>
          <p:nvPr/>
        </p:nvSpPr>
        <p:spPr>
          <a:xfrm>
            <a:off x="3859481" y="2781924"/>
            <a:ext cx="627134" cy="6020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ysClr val="windowText" lastClr="000000"/>
                </a:solidFill>
                <a:latin typeface="YuKyokasho Medium" panose="02000500000000000000" pitchFamily="2" charset="-128"/>
                <a:ea typeface="YuKyokasho Medium" panose="02000500000000000000" pitchFamily="2" charset="-128"/>
              </a:rPr>
              <a:t>分</a:t>
            </a: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6A796D2E-39AA-9F4D-8037-EEDE995B0CB2}"/>
              </a:ext>
            </a:extLst>
          </p:cNvPr>
          <p:cNvSpPr/>
          <p:nvPr/>
        </p:nvSpPr>
        <p:spPr>
          <a:xfrm>
            <a:off x="2916462" y="4655122"/>
            <a:ext cx="3311074" cy="5942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設定完了</a:t>
            </a:r>
            <a:endParaRPr kumimoji="1" lang="ja-JP" altLang="en-US" sz="36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9B2B7724-8339-4344-8F34-5E3D1B7F9A37}"/>
              </a:ext>
            </a:extLst>
          </p:cNvPr>
          <p:cNvSpPr/>
          <p:nvPr/>
        </p:nvSpPr>
        <p:spPr>
          <a:xfrm>
            <a:off x="2916463" y="3829942"/>
            <a:ext cx="3311074" cy="5942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工程登録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82441A7-FB2E-EF43-8282-37B258917774}"/>
              </a:ext>
            </a:extLst>
          </p:cNvPr>
          <p:cNvSpPr txBox="1"/>
          <p:nvPr/>
        </p:nvSpPr>
        <p:spPr>
          <a:xfrm>
            <a:off x="6543419" y="2494542"/>
            <a:ext cx="26005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工程登録を押すと次の工程追加に移る（画面遷移なし）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設定完了を押すとカスタムが終わる（タイム計測画面へ遷移）</a:t>
            </a:r>
            <a:endParaRPr kumimoji="1" lang="ja-JP" altLang="en-US" dirty="0"/>
          </a:p>
        </p:txBody>
      </p:sp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A813D842-D396-5B4E-86E6-3E43CE6CE9DC}"/>
              </a:ext>
            </a:extLst>
          </p:cNvPr>
          <p:cNvSpPr/>
          <p:nvPr/>
        </p:nvSpPr>
        <p:spPr>
          <a:xfrm>
            <a:off x="4712246" y="5473743"/>
            <a:ext cx="1515290" cy="5942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戻る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953DF05-839A-0E40-A7CE-3EB28B0D1680}"/>
              </a:ext>
            </a:extLst>
          </p:cNvPr>
          <p:cNvSpPr txBox="1"/>
          <p:nvPr/>
        </p:nvSpPr>
        <p:spPr>
          <a:xfrm>
            <a:off x="79131" y="446567"/>
            <a:ext cx="223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C</a:t>
            </a:r>
            <a:r>
              <a:rPr kumimoji="1" lang="en-US" altLang="ja-JP" dirty="0" err="1"/>
              <a:t>ustomNewActivity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09284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90C76C5-944E-BA4E-9FFC-5E1350DA62F7}"/>
              </a:ext>
            </a:extLst>
          </p:cNvPr>
          <p:cNvSpPr/>
          <p:nvPr/>
        </p:nvSpPr>
        <p:spPr>
          <a:xfrm>
            <a:off x="2702034" y="564226"/>
            <a:ext cx="3739931" cy="57281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BF1EC4B-7C1D-A649-8508-284DB211A6C1}"/>
              </a:ext>
            </a:extLst>
          </p:cNvPr>
          <p:cNvSpPr/>
          <p:nvPr/>
        </p:nvSpPr>
        <p:spPr>
          <a:xfrm>
            <a:off x="2702034" y="564226"/>
            <a:ext cx="3739931" cy="506204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DFEEF1C5-57E4-3B4A-A7D9-D049A3060264}"/>
              </a:ext>
            </a:extLst>
          </p:cNvPr>
          <p:cNvSpPr/>
          <p:nvPr/>
        </p:nvSpPr>
        <p:spPr>
          <a:xfrm>
            <a:off x="4712246" y="5473743"/>
            <a:ext cx="1515290" cy="5942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戻る</a:t>
            </a:r>
          </a:p>
        </p:txBody>
      </p:sp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5F23A6F8-C078-A143-A09D-DEB1AC3A1929}"/>
              </a:ext>
            </a:extLst>
          </p:cNvPr>
          <p:cNvSpPr/>
          <p:nvPr/>
        </p:nvSpPr>
        <p:spPr>
          <a:xfrm>
            <a:off x="2916463" y="1376889"/>
            <a:ext cx="3311074" cy="5942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履歴</a:t>
            </a:r>
            <a:r>
              <a:rPr lang="en-US" altLang="ja-JP" sz="36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1</a:t>
            </a:r>
            <a:endParaRPr kumimoji="1" lang="ja-JP" altLang="en-US" sz="36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4D74F9DA-2430-C84A-8FED-F8DB43CD38CC}"/>
              </a:ext>
            </a:extLst>
          </p:cNvPr>
          <p:cNvSpPr/>
          <p:nvPr/>
        </p:nvSpPr>
        <p:spPr>
          <a:xfrm>
            <a:off x="2916462" y="2144750"/>
            <a:ext cx="3311074" cy="5942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履歴</a:t>
            </a:r>
            <a:r>
              <a:rPr lang="en-US" altLang="ja-JP" sz="36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2</a:t>
            </a:r>
            <a:endParaRPr lang="ja-JP" altLang="en-US" sz="36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2DC176F4-AC88-A04E-AD0A-7F7A20D27EE8}"/>
              </a:ext>
            </a:extLst>
          </p:cNvPr>
          <p:cNvSpPr/>
          <p:nvPr/>
        </p:nvSpPr>
        <p:spPr>
          <a:xfrm>
            <a:off x="2916461" y="2912611"/>
            <a:ext cx="3311074" cy="5942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履歴</a:t>
            </a:r>
            <a:r>
              <a:rPr lang="en-US" altLang="ja-JP" sz="36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3</a:t>
            </a:r>
            <a:endParaRPr lang="ja-JP" altLang="en-US" sz="36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B86CFB5F-FB1D-E246-818A-F6B1468631A9}"/>
              </a:ext>
            </a:extLst>
          </p:cNvPr>
          <p:cNvSpPr/>
          <p:nvPr/>
        </p:nvSpPr>
        <p:spPr>
          <a:xfrm>
            <a:off x="2916460" y="3680472"/>
            <a:ext cx="3311074" cy="5942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履歴</a:t>
            </a:r>
            <a:r>
              <a:rPr lang="en-US" altLang="ja-JP" sz="36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4</a:t>
            </a:r>
            <a:endParaRPr lang="ja-JP" altLang="en-US" sz="36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783FFD3-8173-6742-99B1-60DA91BB23B5}"/>
              </a:ext>
            </a:extLst>
          </p:cNvPr>
          <p:cNvSpPr txBox="1"/>
          <p:nvPr/>
        </p:nvSpPr>
        <p:spPr>
          <a:xfrm>
            <a:off x="4264220" y="4391448"/>
            <a:ext cx="615553" cy="9655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ja-JP" altLang="en-US" sz="2800" dirty="0"/>
              <a:t>・・・</a:t>
            </a:r>
            <a:endParaRPr kumimoji="1" lang="ja-JP" altLang="en-US" sz="28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B3D72D4-247F-2A45-B413-44AE948EB306}"/>
              </a:ext>
            </a:extLst>
          </p:cNvPr>
          <p:cNvSpPr txBox="1"/>
          <p:nvPr/>
        </p:nvSpPr>
        <p:spPr>
          <a:xfrm>
            <a:off x="6543419" y="2494542"/>
            <a:ext cx="26005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カスタムの設定履歴を降順で並べる</a:t>
            </a:r>
            <a:endParaRPr kumimoji="1" lang="en-US" altLang="ja-JP" dirty="0"/>
          </a:p>
          <a:p>
            <a:r>
              <a:rPr lang="ja-JP" altLang="en-US" dirty="0"/>
              <a:t>設定履歴ボタンを押すとカスタム確認画面に遷移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戻るを押すと一つ前の画面（</a:t>
            </a:r>
            <a:r>
              <a:rPr lang="en-US" altLang="ja-JP" dirty="0" err="1"/>
              <a:t>CustomActivity</a:t>
            </a:r>
            <a:r>
              <a:rPr lang="ja-JP" altLang="en-US" dirty="0"/>
              <a:t>）に遷移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4F87802-5053-054E-A17B-B77F6F13A109}"/>
              </a:ext>
            </a:extLst>
          </p:cNvPr>
          <p:cNvSpPr txBox="1"/>
          <p:nvPr/>
        </p:nvSpPr>
        <p:spPr>
          <a:xfrm>
            <a:off x="87923" y="446567"/>
            <a:ext cx="251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C</a:t>
            </a:r>
            <a:r>
              <a:rPr kumimoji="1" lang="en-US" altLang="ja-JP" dirty="0" err="1"/>
              <a:t>ustomMemolyActivity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4019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4BDC1D4-A6B0-6740-824A-A527D96846BD}"/>
              </a:ext>
            </a:extLst>
          </p:cNvPr>
          <p:cNvSpPr/>
          <p:nvPr/>
        </p:nvSpPr>
        <p:spPr>
          <a:xfrm>
            <a:off x="2702034" y="564226"/>
            <a:ext cx="3739931" cy="57281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A979B57-D645-A549-8C10-0B7A9AE4A620}"/>
              </a:ext>
            </a:extLst>
          </p:cNvPr>
          <p:cNvSpPr/>
          <p:nvPr/>
        </p:nvSpPr>
        <p:spPr>
          <a:xfrm>
            <a:off x="2702034" y="564226"/>
            <a:ext cx="3739931" cy="506204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1D14E1FA-5501-C04E-9E5F-80FE3988B6A2}"/>
              </a:ext>
            </a:extLst>
          </p:cNvPr>
          <p:cNvSpPr/>
          <p:nvPr/>
        </p:nvSpPr>
        <p:spPr>
          <a:xfrm>
            <a:off x="2916461" y="4639734"/>
            <a:ext cx="3311074" cy="5942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開始する</a:t>
            </a: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B7E2F9AC-B691-C54D-ADEC-0197823431D4}"/>
              </a:ext>
            </a:extLst>
          </p:cNvPr>
          <p:cNvSpPr/>
          <p:nvPr/>
        </p:nvSpPr>
        <p:spPr>
          <a:xfrm>
            <a:off x="2916460" y="5407595"/>
            <a:ext cx="3311074" cy="5942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戻る</a:t>
            </a:r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BA26804C-A529-F247-A935-532B1DFB4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826650"/>
              </p:ext>
            </p:extLst>
          </p:nvPr>
        </p:nvGraphicFramePr>
        <p:xfrm>
          <a:off x="2795451" y="1466668"/>
          <a:ext cx="34921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46">
                  <a:extLst>
                    <a:ext uri="{9D8B030D-6E8A-4147-A177-3AD203B41FA5}">
                      <a16:colId xmlns:a16="http://schemas.microsoft.com/office/drawing/2014/main" val="271734137"/>
                    </a:ext>
                  </a:extLst>
                </a:gridCol>
                <a:gridCol w="1164046">
                  <a:extLst>
                    <a:ext uri="{9D8B030D-6E8A-4147-A177-3AD203B41FA5}">
                      <a16:colId xmlns:a16="http://schemas.microsoft.com/office/drawing/2014/main" val="1105124699"/>
                    </a:ext>
                  </a:extLst>
                </a:gridCol>
                <a:gridCol w="1164046">
                  <a:extLst>
                    <a:ext uri="{9D8B030D-6E8A-4147-A177-3AD203B41FA5}">
                      <a16:colId xmlns:a16="http://schemas.microsoft.com/office/drawing/2014/main" val="89361928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計量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220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目標時間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計測時間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00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1:30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1:50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+20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114109"/>
                  </a:ext>
                </a:extLst>
              </a:tr>
            </a:tbl>
          </a:graphicData>
        </a:graphic>
      </p:graphicFrame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59A268BF-B229-8347-BDE7-1AD06E57FC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963084"/>
              </p:ext>
            </p:extLst>
          </p:nvPr>
        </p:nvGraphicFramePr>
        <p:xfrm>
          <a:off x="2825930" y="2732162"/>
          <a:ext cx="34921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46">
                  <a:extLst>
                    <a:ext uri="{9D8B030D-6E8A-4147-A177-3AD203B41FA5}">
                      <a16:colId xmlns:a16="http://schemas.microsoft.com/office/drawing/2014/main" val="271734137"/>
                    </a:ext>
                  </a:extLst>
                </a:gridCol>
                <a:gridCol w="1164046">
                  <a:extLst>
                    <a:ext uri="{9D8B030D-6E8A-4147-A177-3AD203B41FA5}">
                      <a16:colId xmlns:a16="http://schemas.microsoft.com/office/drawing/2014/main" val="1105124699"/>
                    </a:ext>
                  </a:extLst>
                </a:gridCol>
                <a:gridCol w="1164046">
                  <a:extLst>
                    <a:ext uri="{9D8B030D-6E8A-4147-A177-3AD203B41FA5}">
                      <a16:colId xmlns:a16="http://schemas.microsoft.com/office/drawing/2014/main" val="89361928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水回し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220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目標時間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計測時間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00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1:30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1:50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+20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114109"/>
                  </a:ext>
                </a:extLst>
              </a:tr>
            </a:tbl>
          </a:graphicData>
        </a:graphic>
      </p:graphicFrame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A195B1F-5BD9-4343-B13C-BF7DBBB77755}"/>
              </a:ext>
            </a:extLst>
          </p:cNvPr>
          <p:cNvSpPr txBox="1"/>
          <p:nvPr/>
        </p:nvSpPr>
        <p:spPr>
          <a:xfrm>
            <a:off x="4264220" y="3712877"/>
            <a:ext cx="615553" cy="9655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ja-JP" altLang="en-US" sz="2800" dirty="0"/>
              <a:t>・・・</a:t>
            </a:r>
            <a:endParaRPr kumimoji="1" lang="ja-JP" altLang="en-US" sz="28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60AE2EF-EDF2-DC4A-A2B8-8D57BA908B89}"/>
              </a:ext>
            </a:extLst>
          </p:cNvPr>
          <p:cNvSpPr txBox="1"/>
          <p:nvPr/>
        </p:nvSpPr>
        <p:spPr>
          <a:xfrm>
            <a:off x="6543419" y="2494542"/>
            <a:ext cx="26005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開始するを押すことでタイマー計測画面に</a:t>
            </a:r>
            <a:r>
              <a:rPr kumimoji="1" lang="ja-JP" altLang="en-US" dirty="0"/>
              <a:t>遷移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戻るを押すことでひとつ前の画面（履歴選択画面）に遷移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0588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02034" y="564226"/>
            <a:ext cx="3739931" cy="57281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702034" y="564226"/>
            <a:ext cx="3739931" cy="506204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2916464" y="1460501"/>
            <a:ext cx="3311072" cy="807356"/>
          </a:xfrm>
          <a:prstGeom prst="roundRect">
            <a:avLst/>
          </a:prstGeom>
          <a:solidFill>
            <a:srgbClr val="D57C6B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KodomoRounded" panose="02000600000000000000" pitchFamily="2" charset="-128"/>
                <a:ea typeface="KodomoRounded" panose="02000600000000000000" pitchFamily="2" charset="-128"/>
                <a:cs typeface="ヒラギノ丸ゴ ProN W4"/>
              </a:rPr>
              <a:t>お気楽モード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2916464" y="2481943"/>
            <a:ext cx="3311072" cy="807356"/>
          </a:xfrm>
          <a:prstGeom prst="roundRect">
            <a:avLst/>
          </a:prstGeom>
          <a:solidFill>
            <a:srgbClr val="696C1B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検定</a:t>
            </a:r>
            <a:r>
              <a:rPr kumimoji="1"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モード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2916464" y="3503385"/>
            <a:ext cx="3311072" cy="807356"/>
          </a:xfrm>
          <a:prstGeom prst="roundRect">
            <a:avLst/>
          </a:prstGeom>
          <a:solidFill>
            <a:srgbClr val="164B73"/>
          </a:solidFill>
          <a:ln>
            <a:solidFill>
              <a:srgbClr val="16305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名人</a:t>
            </a:r>
            <a:r>
              <a:rPr kumimoji="1"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モード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2916464" y="4524827"/>
            <a:ext cx="3311072" cy="807356"/>
          </a:xfrm>
          <a:prstGeom prst="roundRect">
            <a:avLst/>
          </a:prstGeom>
          <a:solidFill>
            <a:srgbClr val="0F2350"/>
          </a:solidFill>
          <a:ln>
            <a:solidFill>
              <a:srgbClr val="0F232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カスタム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4807857" y="5551713"/>
            <a:ext cx="1419679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戻る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F65EF3-6B3E-5946-9E8F-23467244536E}"/>
              </a:ext>
            </a:extLst>
          </p:cNvPr>
          <p:cNvSpPr txBox="1"/>
          <p:nvPr/>
        </p:nvSpPr>
        <p:spPr>
          <a:xfrm>
            <a:off x="7019109" y="1460501"/>
            <a:ext cx="28564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モードボタンをタップ</a:t>
            </a:r>
            <a:endParaRPr kumimoji="1" lang="en-US" altLang="ja-JP" dirty="0"/>
          </a:p>
          <a:p>
            <a:r>
              <a:rPr lang="en-US" altLang="ja-JP" dirty="0"/>
              <a:t>-&gt;  </a:t>
            </a:r>
            <a:r>
              <a:rPr lang="ja-JP" altLang="en-US" dirty="0"/>
              <a:t>説明を一枚噛ませるページを作成</a:t>
            </a:r>
            <a:endParaRPr lang="en-US" altLang="ja-JP" dirty="0"/>
          </a:p>
          <a:p>
            <a:r>
              <a:rPr lang="ja-JP" altLang="en-US" dirty="0"/>
              <a:t>（検定モード、名人モードでは各工程ごとの目標値を確認できるボタン作成）</a:t>
            </a:r>
            <a:endParaRPr lang="en-US" altLang="ja-JP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F9026C8-A69F-374C-930E-A1D699173123}"/>
              </a:ext>
            </a:extLst>
          </p:cNvPr>
          <p:cNvSpPr txBox="1"/>
          <p:nvPr/>
        </p:nvSpPr>
        <p:spPr>
          <a:xfrm>
            <a:off x="340242" y="446567"/>
            <a:ext cx="170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MeasureActivity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2847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02034" y="564226"/>
            <a:ext cx="3739931" cy="57281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702034" y="564226"/>
            <a:ext cx="3739931" cy="506204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モード名（お気楽、検定、名人</a:t>
            </a:r>
            <a:r>
              <a:rPr kumimoji="1" lang="en-US" altLang="ja-JP" dirty="0" err="1"/>
              <a:t>etc</a:t>
            </a:r>
            <a:r>
              <a:rPr kumimoji="1" lang="en-US" altLang="ja-JP" dirty="0"/>
              <a:t>…</a:t>
            </a:r>
            <a:r>
              <a:rPr kumimoji="1" lang="ja-JP" altLang="en-US" dirty="0"/>
              <a:t>）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916464" y="1460500"/>
            <a:ext cx="3311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説明文</a:t>
            </a: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23FA34EC-72AA-F243-B17F-8F205DFCEE06}"/>
              </a:ext>
            </a:extLst>
          </p:cNvPr>
          <p:cNvSpPr/>
          <p:nvPr/>
        </p:nvSpPr>
        <p:spPr>
          <a:xfrm>
            <a:off x="3862159" y="5627215"/>
            <a:ext cx="1419679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戻る</a:t>
            </a:r>
            <a:endParaRPr kumimoji="1" lang="ja-JP" altLang="en-US" sz="32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8EFA7D81-DD7F-034C-938A-6127302BE7F4}"/>
              </a:ext>
            </a:extLst>
          </p:cNvPr>
          <p:cNvSpPr/>
          <p:nvPr/>
        </p:nvSpPr>
        <p:spPr>
          <a:xfrm>
            <a:off x="3282675" y="4962066"/>
            <a:ext cx="2578645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計測する</a:t>
            </a:r>
            <a:endParaRPr kumimoji="1" lang="ja-JP" altLang="en-US" sz="32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188F5972-4DBA-464F-997E-2B0332AE3FA0}"/>
              </a:ext>
            </a:extLst>
          </p:cNvPr>
          <p:cNvSpPr/>
          <p:nvPr/>
        </p:nvSpPr>
        <p:spPr>
          <a:xfrm>
            <a:off x="3282675" y="4296917"/>
            <a:ext cx="2578645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各工程の目標タイム</a:t>
            </a:r>
            <a:endParaRPr kumimoji="1" lang="ja-JP" altLang="en-US" sz="20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</p:spTree>
    <p:extLst>
      <p:ext uri="{BB962C8B-B14F-4D97-AF65-F5344CB8AC3E}">
        <p14:creationId xmlns:p14="http://schemas.microsoft.com/office/powerpoint/2010/main" val="4022588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02034" y="564226"/>
            <a:ext cx="3739931" cy="57281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702034" y="564226"/>
            <a:ext cx="3739931" cy="506204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モード名（お気楽、検定、名人</a:t>
            </a:r>
            <a:r>
              <a:rPr kumimoji="1" lang="en-US" altLang="ja-JP" dirty="0" err="1"/>
              <a:t>etc</a:t>
            </a:r>
            <a:r>
              <a:rPr kumimoji="1" lang="en-US" altLang="ja-JP" dirty="0"/>
              <a:t>…</a:t>
            </a:r>
            <a:r>
              <a:rPr kumimoji="1" lang="ja-JP" altLang="en-US" dirty="0"/>
              <a:t>）</a:t>
            </a:r>
          </a:p>
        </p:txBody>
      </p:sp>
      <p:sp>
        <p:nvSpPr>
          <p:cNvPr id="4" name="角丸四角形 3"/>
          <p:cNvSpPr/>
          <p:nvPr/>
        </p:nvSpPr>
        <p:spPr>
          <a:xfrm>
            <a:off x="2916464" y="2872921"/>
            <a:ext cx="3311072" cy="13471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00:00:00</a:t>
            </a:r>
            <a:endParaRPr kumimoji="1" lang="ja-JP" altLang="en-US" sz="48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4807857" y="4962066"/>
            <a:ext cx="1419679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戻る</a:t>
            </a:r>
            <a:endParaRPr lang="en-US" altLang="ja-JP" sz="32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916464" y="4962066"/>
            <a:ext cx="1419679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開始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916464" y="1460500"/>
            <a:ext cx="3311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準備が整ったら</a:t>
            </a:r>
            <a:br>
              <a:rPr kumimoji="1" lang="en-US" altLang="ja-JP" sz="28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</a:br>
            <a:r>
              <a:rPr kumimoji="1" lang="ja-JP" altLang="en-US" sz="28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開始をタップ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F2B7902-B974-8043-B2D3-604EF17B2BB6}"/>
              </a:ext>
            </a:extLst>
          </p:cNvPr>
          <p:cNvSpPr txBox="1"/>
          <p:nvPr/>
        </p:nvSpPr>
        <p:spPr>
          <a:xfrm>
            <a:off x="6779208" y="5022908"/>
            <a:ext cx="2464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各工程ごとの目標値を確認できるようにする</a:t>
            </a:r>
            <a:endParaRPr kumimoji="1" lang="en-US" altLang="ja-JP" dirty="0"/>
          </a:p>
          <a:p>
            <a:r>
              <a:rPr lang="ja-JP" altLang="en-US" dirty="0"/>
              <a:t>ボタンなど</a:t>
            </a:r>
            <a:endParaRPr lang="en-US" altLang="ja-JP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B758E4B-A0C8-C649-AF91-B7BAE32594D4}"/>
              </a:ext>
            </a:extLst>
          </p:cNvPr>
          <p:cNvSpPr txBox="1"/>
          <p:nvPr/>
        </p:nvSpPr>
        <p:spPr>
          <a:xfrm>
            <a:off x="340242" y="446567"/>
            <a:ext cx="170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T</a:t>
            </a:r>
            <a:r>
              <a:rPr kumimoji="1" lang="en-US" altLang="ja-JP" dirty="0" err="1"/>
              <a:t>imerActivity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6413222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2083</TotalTime>
  <Words>480</Words>
  <Application>Microsoft Macintosh PowerPoint</Application>
  <PresentationFormat>画面に合わせる (4:3)</PresentationFormat>
  <Paragraphs>166</Paragraphs>
  <Slides>19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9" baseType="lpstr">
      <vt:lpstr>aoyagireisyo2</vt:lpstr>
      <vt:lpstr>ＤＦＰ勘亭流</vt:lpstr>
      <vt:lpstr>KodomoRounded</vt:lpstr>
      <vt:lpstr>ＭＳ Ｐゴシック</vt:lpstr>
      <vt:lpstr>YuKyokasho Medium</vt:lpstr>
      <vt:lpstr>ヒラギノ丸ゴ ProN W4</vt:lpstr>
      <vt:lpstr>游ゴシック</vt:lpstr>
      <vt:lpstr>Arial</vt:lpstr>
      <vt:lpstr>Calibri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奥井 里永子</dc:creator>
  <cp:lastModifiedBy>奥井里永子</cp:lastModifiedBy>
  <cp:revision>53</cp:revision>
  <dcterms:created xsi:type="dcterms:W3CDTF">2017-11-26T18:30:46Z</dcterms:created>
  <dcterms:modified xsi:type="dcterms:W3CDTF">2018-03-03T04:18:10Z</dcterms:modified>
</cp:coreProperties>
</file>